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819637-410C-4012-8C6D-3FA98A7E15A7}" v="1" dt="2021-10-31T16:23:57.9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6" autoAdjust="0"/>
    <p:restoredTop sz="88557" autoAdjust="0"/>
  </p:normalViewPr>
  <p:slideViewPr>
    <p:cSldViewPr snapToGrid="0">
      <p:cViewPr varScale="1">
        <p:scale>
          <a:sx n="90" d="100"/>
          <a:sy n="90" d="100"/>
        </p:scale>
        <p:origin x="84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érald Barré" userId="f805b757667f2646" providerId="LiveId" clId="{647DE288-4CDE-4E5F-A1E3-57BEEB7D3B82}"/>
    <pc:docChg chg="modSld">
      <pc:chgData name="Gérald Barré" userId="f805b757667f2646" providerId="LiveId" clId="{647DE288-4CDE-4E5F-A1E3-57BEEB7D3B82}" dt="2021-04-15T18:22:09.801" v="16" actId="20577"/>
      <pc:docMkLst>
        <pc:docMk/>
      </pc:docMkLst>
      <pc:sldChg chg="modSp mod">
        <pc:chgData name="Gérald Barré" userId="f805b757667f2646" providerId="LiveId" clId="{647DE288-4CDE-4E5F-A1E3-57BEEB7D3B82}" dt="2021-04-15T18:22:09.801" v="16" actId="20577"/>
        <pc:sldMkLst>
          <pc:docMk/>
          <pc:sldMk cId="2482032045" sldId="258"/>
        </pc:sldMkLst>
        <pc:spChg chg="mod">
          <ac:chgData name="Gérald Barré" userId="f805b757667f2646" providerId="LiveId" clId="{647DE288-4CDE-4E5F-A1E3-57BEEB7D3B82}" dt="2021-04-15T18:22:09.801" v="16" actId="20577"/>
          <ac:spMkLst>
            <pc:docMk/>
            <pc:sldMk cId="2482032045" sldId="258"/>
            <ac:spMk id="3" creationId="{B9F98857-9096-4C31-B422-AF4B129F8D33}"/>
          </ac:spMkLst>
        </pc:spChg>
      </pc:sldChg>
    </pc:docChg>
  </pc:docChgLst>
  <pc:docChgLst>
    <pc:chgData name="Gérald Barré" userId="f805b757667f2646" providerId="LiveId" clId="{A8B759C2-D08A-4E54-97E8-CB69465590E4}"/>
    <pc:docChg chg="undo custSel addSld delSld modSld">
      <pc:chgData name="Gérald Barré" userId="f805b757667f2646" providerId="LiveId" clId="{A8B759C2-D08A-4E54-97E8-CB69465590E4}" dt="2021-03-02T23:31:59.204" v="182" actId="20577"/>
      <pc:docMkLst>
        <pc:docMk/>
      </pc:docMkLst>
      <pc:sldChg chg="del">
        <pc:chgData name="Gérald Barré" userId="f805b757667f2646" providerId="LiveId" clId="{A8B759C2-D08A-4E54-97E8-CB69465590E4}" dt="2021-03-02T23:28:37.380" v="2" actId="47"/>
        <pc:sldMkLst>
          <pc:docMk/>
          <pc:sldMk cId="3049769518" sldId="256"/>
        </pc:sldMkLst>
      </pc:sldChg>
      <pc:sldChg chg="modSp">
        <pc:chgData name="Gérald Barré" userId="f805b757667f2646" providerId="LiveId" clId="{A8B759C2-D08A-4E54-97E8-CB69465590E4}" dt="2021-03-02T23:28:18.058" v="0"/>
        <pc:sldMkLst>
          <pc:docMk/>
          <pc:sldMk cId="842398795" sldId="257"/>
        </pc:sldMkLst>
        <pc:picChg chg="mod">
          <ac:chgData name="Gérald Barré" userId="f805b757667f2646" providerId="LiveId" clId="{A8B759C2-D08A-4E54-97E8-CB69465590E4}" dt="2021-03-02T23:28:18.058" v="0"/>
          <ac:picMkLst>
            <pc:docMk/>
            <pc:sldMk cId="842398795" sldId="257"/>
            <ac:picMk id="10" creationId="{17503E9F-1B8F-47F7-9D90-F785C10E4BEB}"/>
          </ac:picMkLst>
        </pc:picChg>
      </pc:sldChg>
      <pc:sldChg chg="modSp new mod">
        <pc:chgData name="Gérald Barré" userId="f805b757667f2646" providerId="LiveId" clId="{A8B759C2-D08A-4E54-97E8-CB69465590E4}" dt="2021-03-02T23:31:51.027" v="177" actId="20577"/>
        <pc:sldMkLst>
          <pc:docMk/>
          <pc:sldMk cId="2482032045" sldId="258"/>
        </pc:sldMkLst>
        <pc:spChg chg="mod">
          <ac:chgData name="Gérald Barré" userId="f805b757667f2646" providerId="LiveId" clId="{A8B759C2-D08A-4E54-97E8-CB69465590E4}" dt="2021-03-02T23:28:43.231" v="18" actId="20577"/>
          <ac:spMkLst>
            <pc:docMk/>
            <pc:sldMk cId="2482032045" sldId="258"/>
            <ac:spMk id="2" creationId="{4152631A-AF20-4B2F-9A96-A63F9F84A1DF}"/>
          </ac:spMkLst>
        </pc:spChg>
        <pc:spChg chg="mod">
          <ac:chgData name="Gérald Barré" userId="f805b757667f2646" providerId="LiveId" clId="{A8B759C2-D08A-4E54-97E8-CB69465590E4}" dt="2021-03-02T23:31:51.027" v="177" actId="20577"/>
          <ac:spMkLst>
            <pc:docMk/>
            <pc:sldMk cId="2482032045" sldId="258"/>
            <ac:spMk id="3" creationId="{B9F98857-9096-4C31-B422-AF4B129F8D33}"/>
          </ac:spMkLst>
        </pc:spChg>
      </pc:sldChg>
      <pc:sldChg chg="modSp new mod">
        <pc:chgData name="Gérald Barré" userId="f805b757667f2646" providerId="LiveId" clId="{A8B759C2-D08A-4E54-97E8-CB69465590E4}" dt="2021-03-02T23:30:15.742" v="123" actId="5793"/>
        <pc:sldMkLst>
          <pc:docMk/>
          <pc:sldMk cId="1088003398" sldId="259"/>
        </pc:sldMkLst>
        <pc:spChg chg="mod">
          <ac:chgData name="Gérald Barré" userId="f805b757667f2646" providerId="LiveId" clId="{A8B759C2-D08A-4E54-97E8-CB69465590E4}" dt="2021-03-02T23:29:18.546" v="37" actId="20577"/>
          <ac:spMkLst>
            <pc:docMk/>
            <pc:sldMk cId="1088003398" sldId="259"/>
            <ac:spMk id="2" creationId="{8AAA9943-23E7-4DBF-BDE4-FBEB54A49AC5}"/>
          </ac:spMkLst>
        </pc:spChg>
        <pc:spChg chg="mod">
          <ac:chgData name="Gérald Barré" userId="f805b757667f2646" providerId="LiveId" clId="{A8B759C2-D08A-4E54-97E8-CB69465590E4}" dt="2021-03-02T23:30:15.742" v="123" actId="5793"/>
          <ac:spMkLst>
            <pc:docMk/>
            <pc:sldMk cId="1088003398" sldId="259"/>
            <ac:spMk id="3" creationId="{EEEE4CCB-2A43-4388-ABDE-0EAF49748E7E}"/>
          </ac:spMkLst>
        </pc:spChg>
      </pc:sldChg>
      <pc:sldChg chg="modSp new mod">
        <pc:chgData name="Gérald Barré" userId="f805b757667f2646" providerId="LiveId" clId="{A8B759C2-D08A-4E54-97E8-CB69465590E4}" dt="2021-03-02T23:31:59.204" v="182" actId="20577"/>
        <pc:sldMkLst>
          <pc:docMk/>
          <pc:sldMk cId="2429643812" sldId="260"/>
        </pc:sldMkLst>
        <pc:spChg chg="mod">
          <ac:chgData name="Gérald Barré" userId="f805b757667f2646" providerId="LiveId" clId="{A8B759C2-D08A-4E54-97E8-CB69465590E4}" dt="2021-03-02T23:31:59.204" v="182" actId="20577"/>
          <ac:spMkLst>
            <pc:docMk/>
            <pc:sldMk cId="2429643812" sldId="260"/>
            <ac:spMk id="2" creationId="{ADADA90B-F668-4A6C-AE79-85732CB545CF}"/>
          </ac:spMkLst>
        </pc:spChg>
      </pc:sldChg>
    </pc:docChg>
  </pc:docChgLst>
  <pc:docChgLst>
    <pc:chgData name="Gérald Barré" userId="f805b757667f2646" providerId="LiveId" clId="{D7819637-410C-4012-8C6D-3FA98A7E15A7}"/>
    <pc:docChg chg="undo redo custSel modSld">
      <pc:chgData name="Gérald Barré" userId="f805b757667f2646" providerId="LiveId" clId="{D7819637-410C-4012-8C6D-3FA98A7E15A7}" dt="2021-11-17T05:44:12.340" v="395" actId="20577"/>
      <pc:docMkLst>
        <pc:docMk/>
      </pc:docMkLst>
      <pc:sldChg chg="modNotesTx">
        <pc:chgData name="Gérald Barré" userId="f805b757667f2646" providerId="LiveId" clId="{D7819637-410C-4012-8C6D-3FA98A7E15A7}" dt="2021-11-05T21:37:26.483" v="349" actId="20577"/>
        <pc:sldMkLst>
          <pc:docMk/>
          <pc:sldMk cId="842398795" sldId="257"/>
        </pc:sldMkLst>
      </pc:sldChg>
      <pc:sldChg chg="modSp mod">
        <pc:chgData name="Gérald Barré" userId="f805b757667f2646" providerId="LiveId" clId="{D7819637-410C-4012-8C6D-3FA98A7E15A7}" dt="2021-11-17T05:44:12.340" v="395" actId="20577"/>
        <pc:sldMkLst>
          <pc:docMk/>
          <pc:sldMk cId="2482032045" sldId="258"/>
        </pc:sldMkLst>
        <pc:spChg chg="mod">
          <ac:chgData name="Gérald Barré" userId="f805b757667f2646" providerId="LiveId" clId="{D7819637-410C-4012-8C6D-3FA98A7E15A7}" dt="2021-11-17T05:44:12.340" v="395" actId="20577"/>
          <ac:spMkLst>
            <pc:docMk/>
            <pc:sldMk cId="2482032045" sldId="258"/>
            <ac:spMk id="3" creationId="{B9F98857-9096-4C31-B422-AF4B129F8D33}"/>
          </ac:spMkLst>
        </pc:spChg>
      </pc:sldChg>
      <pc:sldChg chg="modSp mod">
        <pc:chgData name="Gérald Barré" userId="f805b757667f2646" providerId="LiveId" clId="{D7819637-410C-4012-8C6D-3FA98A7E15A7}" dt="2021-11-17T03:43:04.165" v="351" actId="13926"/>
        <pc:sldMkLst>
          <pc:docMk/>
          <pc:sldMk cId="1088003398" sldId="259"/>
        </pc:sldMkLst>
        <pc:spChg chg="mod">
          <ac:chgData name="Gérald Barré" userId="f805b757667f2646" providerId="LiveId" clId="{D7819637-410C-4012-8C6D-3FA98A7E15A7}" dt="2021-11-17T03:43:04.165" v="351" actId="13926"/>
          <ac:spMkLst>
            <pc:docMk/>
            <pc:sldMk cId="1088003398" sldId="259"/>
            <ac:spMk id="3" creationId="{EEEE4CCB-2A43-4388-ABDE-0EAF49748E7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DB92D-39CA-4A3E-BC1D-48755EF99880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02A9C-7980-403D-AADE-153105C48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63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Goals:</a:t>
            </a:r>
          </a:p>
          <a:p>
            <a:pPr marL="171450" indent="-171450">
              <a:buFontTx/>
              <a:buChar char="-"/>
            </a:pPr>
            <a:r>
              <a:rPr lang="en-US" dirty="0"/>
              <a:t>Understand a .NET build</a:t>
            </a:r>
          </a:p>
          <a:p>
            <a:pPr marL="171450" indent="-171450">
              <a:buFontTx/>
              <a:buChar char="-"/>
            </a:pPr>
            <a:r>
              <a:rPr lang="en-US" dirty="0"/>
              <a:t>Be able to extend a build</a:t>
            </a:r>
          </a:p>
          <a:p>
            <a:pPr marL="171450" indent="-171450">
              <a:buFontTx/>
              <a:buChar char="-"/>
            </a:pPr>
            <a:r>
              <a:rPr lang="en-US" dirty="0"/>
              <a:t>Be able to debug a build</a:t>
            </a:r>
          </a:p>
          <a:p>
            <a:pPr marL="171450" indent="-171450">
              <a:buFontTx/>
              <a:buChar char="-"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How to help on Clone/F5</a:t>
            </a:r>
          </a:p>
          <a:p>
            <a:pPr marL="171450" indent="-171450">
              <a:buFontTx/>
              <a:buChar char="-"/>
            </a:pPr>
            <a:r>
              <a:rPr lang="en-US" dirty="0" err="1"/>
              <a:t>Directory.Build.props</a:t>
            </a:r>
            <a:r>
              <a:rPr lang="en-US" dirty="0"/>
              <a:t> / targets</a:t>
            </a:r>
          </a:p>
          <a:p>
            <a:pPr marL="171450" indent="-171450">
              <a:buFontTx/>
              <a:buChar char="-"/>
            </a:pPr>
            <a:r>
              <a:rPr lang="en-US" dirty="0"/>
              <a:t>Run </a:t>
            </a:r>
            <a:r>
              <a:rPr lang="en-US" dirty="0" err="1"/>
              <a:t>npm</a:t>
            </a:r>
            <a:r>
              <a:rPr lang="en-US" dirty="0"/>
              <a:t> commands in a build https://github.com/meziantou/Meziantou.Framework/blob/main/eng/npm.targets</a:t>
            </a:r>
          </a:p>
          <a:p>
            <a:pPr marL="171450" indent="-171450">
              <a:buFontTx/>
              <a:buChar char="-"/>
            </a:pPr>
            <a:r>
              <a:rPr lang="en-US" dirty="0"/>
              <a:t>Traversal SDK https://github.com/meziantou/Meziantou.Framework/blob/main/eng/build.proj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02A9C-7980-403D-AADE-153105C488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471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02A9C-7980-403D-AADE-153105C488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99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02A9C-7980-403D-AADE-153105C488F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0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E3BCD-5AD5-4DD4-80BE-78EE2EE177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C2EF17-F067-40F8-B9F7-9883423F3E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5B99F-E0F8-46A7-BFEC-819B8C43D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C330-28CF-43D9-B4A3-DFBB8E5ABE9E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70738-17A3-4187-B2D8-BB952121A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9E5E2-EF1C-4C44-8F38-9A1F2CB47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CE36-08DF-4FA8-975F-DA97192B4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73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03F00-335B-4798-9502-F3A6D28AE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DBFE9-461B-4DAC-B4CE-72C53B5F9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A27C9-1661-49FE-A7D0-480AD325E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C330-28CF-43D9-B4A3-DFBB8E5ABE9E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D2676-E14A-4BE8-8A76-DED5D1651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8ECDF-1A09-4E8A-849E-EE7CE7DF5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CE36-08DF-4FA8-975F-DA97192B4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717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0E3EDC-7408-471F-876E-DF4E02612C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3283AD-068B-4819-A949-C11F642D8D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8E027-9352-4FBB-9AF5-2D6162F17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C330-28CF-43D9-B4A3-DFBB8E5ABE9E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1C283-3EAE-442F-A1FF-C72935D83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4FA44-5FBA-44A5-AA90-AE8A993B2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CE36-08DF-4FA8-975F-DA97192B4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71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DE35D-16BA-450D-81A7-AF528E73F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89BF8-98F9-4108-8075-70C94D6EC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73BB7-7FE4-4907-B8C0-085A66FFD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C330-28CF-43D9-B4A3-DFBB8E5ABE9E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7F4F0-8079-42E2-B4A2-C086305B0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AD2C8-2895-4483-8C0E-7931A7C52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CE36-08DF-4FA8-975F-DA97192B4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047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500A7-B0A1-4ABC-817A-44D0CD837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2743CB-15AE-48AD-9535-37800A98C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7FD7C-4289-4B84-A635-A95566C9D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C330-28CF-43D9-B4A3-DFBB8E5ABE9E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6217C-EF9C-4BD1-89C3-9FCAA324A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B2703-C39F-4E88-9147-D8E7C57F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CE36-08DF-4FA8-975F-DA97192B4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943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036D4-C089-4096-9CE3-6A08BF17A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4E150-53B7-4927-82EB-5A03ED020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EE36F2-FEBC-4763-AE33-1D721025F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DDB296-5659-4569-90F0-370EC5D37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C330-28CF-43D9-B4A3-DFBB8E5ABE9E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89C3EC-47EF-4A33-AC5C-DC91D9B75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BC1325-66B1-4F3E-94BC-57FF62232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CE36-08DF-4FA8-975F-DA97192B4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8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3790B-3581-4F64-B7B4-DA475E960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1D399-BC53-4842-AB62-7AA177FBE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D92DFB-A084-49E2-8250-70A49FEBE5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E42D52-5B22-4BBD-8B1E-7A4D0BF637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8DAE97-BB65-4F6D-886C-914C181BC6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737FD2-7BFB-4173-A0AA-81FF5B335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C330-28CF-43D9-B4A3-DFBB8E5ABE9E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7DF097-8BBB-4FAF-B13C-FEF3B5F61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656549-CAE6-4B00-AEF1-4E119F65B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CE36-08DF-4FA8-975F-DA97192B4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9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BF6FB-A565-4661-9E25-CF2C82F52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B4D93A-EB2E-4BB5-AA38-CF9298A4B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C330-28CF-43D9-B4A3-DFBB8E5ABE9E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336F5C-AD5B-4D51-8988-6E6238753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654910-85D6-499D-8CC7-884141514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CE36-08DF-4FA8-975F-DA97192B4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9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C80A1D-E954-4600-B348-D74B0C4BA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C330-28CF-43D9-B4A3-DFBB8E5ABE9E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0E3FAD-DD97-42F0-9F18-C42AF09FE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541B88-1B1B-447C-BFAC-56802310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CE36-08DF-4FA8-975F-DA97192B4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9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05D8B-ACDD-43E8-A506-83A133EBE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CD0D7-468A-40CE-871A-FFAD2F183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09B7E-3478-4E08-B332-1C88210203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2F41C0-E819-4A24-8BB9-C002A4B48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C330-28CF-43D9-B4A3-DFBB8E5ABE9E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7C6D28-02D1-49FB-A4A2-4E0A0ED71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5CC73-E83D-4A82-B586-E01CCD784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CE36-08DF-4FA8-975F-DA97192B4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87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76F44-81B1-4B8E-8F23-45247814D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968826-1BAB-4843-BD4C-6DB98D4562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CBA4DC-A42E-4045-A7FC-8D11EA96B7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1028C-0092-490E-BD24-4AF8D1B3F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BC330-28CF-43D9-B4A3-DFBB8E5ABE9E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2421B-92BD-4FCC-B75A-3D1B28F03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26C629-B364-43A9-903B-D533EDC31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CE36-08DF-4FA8-975F-DA97192B4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5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07DB46-7726-45DF-9FD0-AC1CD34AA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299825-10BC-4DAA-8E67-87DB70903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4AE6F-84E0-4659-B527-9F8485E4C0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BC330-28CF-43D9-B4A3-DFBB8E5ABE9E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8AD4D-09E8-4324-83B8-F65C699F9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F6611-9B19-4651-B9E0-1D3A20A0DA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ACE36-08DF-4FA8-975F-DA97192B4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vp.microsoft.com/en-us/PublicProfile/5003978?fullName=G%C3%A9rald%20Barr%C3%A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witter.com/meziantou" TargetMode="External"/><Relationship Id="rId5" Type="http://schemas.openxmlformats.org/officeDocument/2006/relationships/hyperlink" Target="https://www.meziantou.net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ziantou.net/locating-msbuild-on-a-machine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9083429-6F8A-48EA-915F-A0D7453E8714}"/>
              </a:ext>
            </a:extLst>
          </p:cNvPr>
          <p:cNvSpPr txBox="1">
            <a:spLocks/>
          </p:cNvSpPr>
          <p:nvPr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Introduction to </a:t>
            </a:r>
            <a:r>
              <a:rPr lang="en-US" dirty="0" err="1"/>
              <a:t>MSBuild</a:t>
            </a:r>
            <a:endParaRPr lang="en-CA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E80FE29-1283-43C3-8683-9BE4BB2617C8}"/>
              </a:ext>
            </a:extLst>
          </p:cNvPr>
          <p:cNvSpPr txBox="1">
            <a:spLocks/>
          </p:cNvSpPr>
          <p:nvPr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Gérald Barré</a:t>
            </a:r>
            <a:endParaRPr lang="en-CA" dirty="0"/>
          </a:p>
        </p:txBody>
      </p:sp>
      <p:pic>
        <p:nvPicPr>
          <p:cNvPr id="10" name="Picture 2" descr="Microsoft Most Valuable Professional (MVP)">
            <a:hlinkClick r:id="rId3"/>
            <a:extLst>
              <a:ext uri="{FF2B5EF4-FFF2-40B4-BE49-F238E27FC236}">
                <a16:creationId xmlns:a16="http://schemas.microsoft.com/office/drawing/2014/main" id="{17503E9F-1B8F-47F7-9D90-F785C10E4B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3279" y="5479097"/>
            <a:ext cx="209550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F959C68-479D-46D6-B5B5-0E7A83B5AFCF}"/>
              </a:ext>
            </a:extLst>
          </p:cNvPr>
          <p:cNvSpPr txBox="1"/>
          <p:nvPr/>
        </p:nvSpPr>
        <p:spPr>
          <a:xfrm>
            <a:off x="1144025" y="5441295"/>
            <a:ext cx="37423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Website: </a:t>
            </a:r>
            <a:r>
              <a:rPr lang="en-US" dirty="0">
                <a:hlinkClick r:id="rId5"/>
              </a:rPr>
              <a:t>https://www.meziantou.net</a:t>
            </a:r>
            <a:endParaRPr lang="en-US" dirty="0"/>
          </a:p>
          <a:p>
            <a:r>
              <a:rPr lang="en-US" dirty="0"/>
              <a:t>Twitter:   </a:t>
            </a:r>
            <a:r>
              <a:rPr lang="en-CA" dirty="0">
                <a:hlinkClick r:id="rId6"/>
              </a:rPr>
              <a:t>@meziantou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42398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2631A-AF20-4B2F-9A96-A63F9F84A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MSBuild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98857-9096-4C31-B422-AF4B129F8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Automate tasks (mainly build tasks)</a:t>
            </a:r>
          </a:p>
          <a:p>
            <a:pPr lvl="1"/>
            <a:r>
              <a:rPr lang="en-US" dirty="0">
                <a:solidFill>
                  <a:srgbClr val="111111"/>
                </a:solidFill>
                <a:latin typeface="Roboto" panose="02000000000000000000" pitchFamily="2" charset="0"/>
              </a:rPr>
              <a:t>dotnet build</a:t>
            </a:r>
            <a:endParaRPr lang="en-US" b="0" i="0" dirty="0">
              <a:solidFill>
                <a:srgbClr val="111111"/>
              </a:solidFill>
              <a:effectLst/>
              <a:latin typeface="Roboto" panose="02000000000000000000" pitchFamily="2" charset="0"/>
            </a:endParaRPr>
          </a:p>
          <a:p>
            <a:r>
              <a:rPr lang="en-US" dirty="0">
                <a:solidFill>
                  <a:srgbClr val="111111"/>
                </a:solidFill>
                <a:latin typeface="Roboto" panose="02000000000000000000" pitchFamily="2" charset="0"/>
              </a:rPr>
              <a:t>XML file based (</a:t>
            </a:r>
            <a:r>
              <a:rPr lang="en-US" dirty="0" err="1">
                <a:solidFill>
                  <a:srgbClr val="111111"/>
                </a:solidFill>
                <a:latin typeface="Roboto" panose="02000000000000000000" pitchFamily="2" charset="0"/>
              </a:rPr>
              <a:t>csproj</a:t>
            </a:r>
            <a:r>
              <a:rPr lang="en-US" dirty="0">
                <a:solidFill>
                  <a:srgbClr val="111111"/>
                </a:solidFill>
                <a:latin typeface="Roboto" panose="02000000000000000000" pitchFamily="2" charset="0"/>
              </a:rPr>
              <a:t>, </a:t>
            </a:r>
            <a:r>
              <a:rPr lang="en-US" dirty="0" err="1">
                <a:solidFill>
                  <a:srgbClr val="111111"/>
                </a:solidFill>
                <a:latin typeface="Roboto" panose="02000000000000000000" pitchFamily="2" charset="0"/>
              </a:rPr>
              <a:t>vbproj</a:t>
            </a:r>
            <a:r>
              <a:rPr lang="en-US">
                <a:solidFill>
                  <a:srgbClr val="111111"/>
                </a:solidFill>
                <a:latin typeface="Roboto" panose="02000000000000000000" pitchFamily="2" charset="0"/>
              </a:rPr>
              <a:t>, etc.)</a:t>
            </a:r>
            <a:endParaRPr lang="en-US" b="0" i="0" dirty="0">
              <a:solidFill>
                <a:srgbClr val="111111"/>
              </a:solidFill>
              <a:effectLst/>
              <a:latin typeface="Roboto" panose="02000000000000000000" pitchFamily="2" charset="0"/>
            </a:endParaRPr>
          </a:p>
          <a:p>
            <a:r>
              <a:rPr lang="en-US" dirty="0">
                <a:solidFill>
                  <a:srgbClr val="111111"/>
                </a:solidFill>
                <a:latin typeface="Roboto" panose="02000000000000000000" pitchFamily="2" charset="0"/>
              </a:rPr>
              <a:t>4 main concepts</a:t>
            </a:r>
          </a:p>
          <a:p>
            <a:pPr lvl="1"/>
            <a:r>
              <a:rPr lang="en-US" dirty="0">
                <a:solidFill>
                  <a:srgbClr val="111111"/>
                </a:solidFill>
                <a:latin typeface="Roboto" panose="02000000000000000000" pitchFamily="2" charset="0"/>
              </a:rPr>
              <a:t>Properties</a:t>
            </a:r>
          </a:p>
          <a:p>
            <a:pPr lvl="1"/>
            <a:r>
              <a:rPr lang="en-US" dirty="0">
                <a:solidFill>
                  <a:srgbClr val="111111"/>
                </a:solidFill>
                <a:latin typeface="Roboto" panose="02000000000000000000" pitchFamily="2" charset="0"/>
              </a:rPr>
              <a:t>Items</a:t>
            </a:r>
          </a:p>
          <a:p>
            <a:pPr lvl="1"/>
            <a:r>
              <a:rPr lang="en-US" dirty="0">
                <a:solidFill>
                  <a:srgbClr val="111111"/>
                </a:solidFill>
                <a:latin typeface="Roboto" panose="02000000000000000000" pitchFamily="2" charset="0"/>
              </a:rPr>
              <a:t>Targets</a:t>
            </a:r>
          </a:p>
          <a:p>
            <a:pPr lvl="1"/>
            <a:r>
              <a:rPr lang="en-US" dirty="0">
                <a:solidFill>
                  <a:srgbClr val="111111"/>
                </a:solidFill>
                <a:latin typeface="Roboto" panose="02000000000000000000" pitchFamily="2" charset="0"/>
              </a:rPr>
              <a:t>Tasks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032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A9943-23E7-4DBF-BDE4-FBEB54A49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run </a:t>
            </a:r>
            <a:r>
              <a:rPr lang="en-US" dirty="0" err="1"/>
              <a:t>MSBuild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E4CCB-2A43-4388-ABDE-0EAF49748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Visual Studio</a:t>
            </a:r>
          </a:p>
          <a:p>
            <a:r>
              <a:rPr lang="en-US" dirty="0"/>
              <a:t>C:\Program Files\Microsoft Visual Studio\2022\Preview\</a:t>
            </a:r>
            <a:r>
              <a:rPr lang="en-US" dirty="0" err="1"/>
              <a:t>MSBuild</a:t>
            </a:r>
            <a:r>
              <a:rPr lang="en-US" dirty="0"/>
              <a:t>\Current\Bin\msbuild.exe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vswhere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https://www.meziantou.net/locating-msbuild-on-a-machine.htm</a:t>
            </a:r>
            <a:endParaRPr lang="en-US" dirty="0"/>
          </a:p>
          <a:p>
            <a:r>
              <a:rPr lang="en-US" dirty="0"/>
              <a:t>dotnet </a:t>
            </a:r>
            <a:r>
              <a:rPr lang="en-US" dirty="0" err="1"/>
              <a:t>msbuild</a:t>
            </a:r>
            <a:r>
              <a:rPr lang="en-US" dirty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108800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DA90B-F668-4A6C-AE79-85732CB54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9F345-0792-4314-A36A-01DD726BC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643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</TotalTime>
  <Words>181</Words>
  <Application>Microsoft Office PowerPoint</Application>
  <PresentationFormat>Widescreen</PresentationFormat>
  <Paragraphs>31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Office Theme</vt:lpstr>
      <vt:lpstr>PowerPoint Presentation</vt:lpstr>
      <vt:lpstr>What is MSBuild?</vt:lpstr>
      <vt:lpstr>How to run MSBuild</vt:lpstr>
      <vt:lpstr>Demo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Gérald Barré</dc:creator>
  <cp:lastModifiedBy>Gérald Barré</cp:lastModifiedBy>
  <cp:revision>1</cp:revision>
  <dcterms:created xsi:type="dcterms:W3CDTF">2021-03-02T23:27:26Z</dcterms:created>
  <dcterms:modified xsi:type="dcterms:W3CDTF">2021-11-17T05:44:13Z</dcterms:modified>
</cp:coreProperties>
</file>