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8"/>
  </p:notesMasterIdLst>
  <p:sldIdLst>
    <p:sldId id="277" r:id="rId5"/>
    <p:sldId id="279" r:id="rId6"/>
    <p:sldId id="260" r:id="rId7"/>
    <p:sldId id="261" r:id="rId8"/>
    <p:sldId id="274" r:id="rId9"/>
    <p:sldId id="271" r:id="rId10"/>
    <p:sldId id="258" r:id="rId11"/>
    <p:sldId id="259" r:id="rId12"/>
    <p:sldId id="264" r:id="rId13"/>
    <p:sldId id="281" r:id="rId14"/>
    <p:sldId id="262" r:id="rId15"/>
    <p:sldId id="275" r:id="rId16"/>
    <p:sldId id="278" r:id="rId17"/>
    <p:sldId id="265" r:id="rId18"/>
    <p:sldId id="266" r:id="rId19"/>
    <p:sldId id="267" r:id="rId20"/>
    <p:sldId id="272" r:id="rId21"/>
    <p:sldId id="263" r:id="rId22"/>
    <p:sldId id="269" r:id="rId23"/>
    <p:sldId id="268" r:id="rId24"/>
    <p:sldId id="273" r:id="rId25"/>
    <p:sldId id="276" r:id="rId26"/>
    <p:sldId id="270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EFB757-4726-466E-B283-46BA6835C5BE}" v="440" dt="2022-01-12T02:44:36.2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81537" autoAdjust="0"/>
  </p:normalViewPr>
  <p:slideViewPr>
    <p:cSldViewPr snapToGrid="0">
      <p:cViewPr varScale="1">
        <p:scale>
          <a:sx n="89" d="100"/>
          <a:sy n="89" d="100"/>
        </p:scale>
        <p:origin x="120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érald Barré" userId="f805b757667f2646" providerId="LiveId" clId="{4FD8EA6D-764A-4C48-ADF3-D22298C0A26A}"/>
    <pc:docChg chg="undo custSel addSld delSld modSld">
      <pc:chgData name="Gérald Barré" userId="f805b757667f2646" providerId="LiveId" clId="{4FD8EA6D-764A-4C48-ADF3-D22298C0A26A}" dt="2021-05-27T05:22:22.886" v="1493"/>
      <pc:docMkLst>
        <pc:docMk/>
      </pc:docMkLst>
      <pc:sldChg chg="modSp del mod">
        <pc:chgData name="Gérald Barré" userId="f805b757667f2646" providerId="LiveId" clId="{4FD8EA6D-764A-4C48-ADF3-D22298C0A26A}" dt="2021-05-27T02:36:47.566" v="217" actId="47"/>
        <pc:sldMkLst>
          <pc:docMk/>
          <pc:sldMk cId="2382016161" sldId="256"/>
        </pc:sldMkLst>
        <pc:spChg chg="mod">
          <ac:chgData name="Gérald Barré" userId="f805b757667f2646" providerId="LiveId" clId="{4FD8EA6D-764A-4C48-ADF3-D22298C0A26A}" dt="2021-05-27T02:36:26.251" v="215" actId="20577"/>
          <ac:spMkLst>
            <pc:docMk/>
            <pc:sldMk cId="2382016161" sldId="256"/>
            <ac:spMk id="2" creationId="{2485264D-7FB3-4F73-9148-A0D50694EE9E}"/>
          </ac:spMkLst>
        </pc:spChg>
      </pc:sldChg>
      <pc:sldChg chg="addSp delSp modSp mod modAnim modNotesTx">
        <pc:chgData name="Gérald Barré" userId="f805b757667f2646" providerId="LiveId" clId="{4FD8EA6D-764A-4C48-ADF3-D22298C0A26A}" dt="2021-05-27T04:01:29.781" v="1368" actId="20577"/>
        <pc:sldMkLst>
          <pc:docMk/>
          <pc:sldMk cId="3117847626" sldId="259"/>
        </pc:sldMkLst>
        <pc:spChg chg="mod">
          <ac:chgData name="Gérald Barré" userId="f805b757667f2646" providerId="LiveId" clId="{4FD8EA6D-764A-4C48-ADF3-D22298C0A26A}" dt="2021-05-27T04:01:29.781" v="1368" actId="20577"/>
          <ac:spMkLst>
            <pc:docMk/>
            <pc:sldMk cId="3117847626" sldId="259"/>
            <ac:spMk id="3" creationId="{779187EB-C833-4BB6-86E5-05B5B82ED5CB}"/>
          </ac:spMkLst>
        </pc:spChg>
        <pc:spChg chg="add del">
          <ac:chgData name="Gérald Barré" userId="f805b757667f2646" providerId="LiveId" clId="{4FD8EA6D-764A-4C48-ADF3-D22298C0A26A}" dt="2021-05-27T03:02:50.359" v="365"/>
          <ac:spMkLst>
            <pc:docMk/>
            <pc:sldMk cId="3117847626" sldId="259"/>
            <ac:spMk id="4" creationId="{35AD588A-970C-4428-A05E-771B98C88147}"/>
          </ac:spMkLst>
        </pc:spChg>
      </pc:sldChg>
      <pc:sldChg chg="modSp mod">
        <pc:chgData name="Gérald Barré" userId="f805b757667f2646" providerId="LiveId" clId="{4FD8EA6D-764A-4C48-ADF3-D22298C0A26A}" dt="2021-05-26T22:09:37.906" v="188" actId="20577"/>
        <pc:sldMkLst>
          <pc:docMk/>
          <pc:sldMk cId="1134188312" sldId="260"/>
        </pc:sldMkLst>
        <pc:spChg chg="mod">
          <ac:chgData name="Gérald Barré" userId="f805b757667f2646" providerId="LiveId" clId="{4FD8EA6D-764A-4C48-ADF3-D22298C0A26A}" dt="2021-05-26T22:09:37.906" v="188" actId="20577"/>
          <ac:spMkLst>
            <pc:docMk/>
            <pc:sldMk cId="1134188312" sldId="260"/>
            <ac:spMk id="3" creationId="{4B30411D-FBE7-43D2-BE94-E0F4F8C4D7C2}"/>
          </ac:spMkLst>
        </pc:spChg>
      </pc:sldChg>
      <pc:sldChg chg="modSp mod">
        <pc:chgData name="Gérald Barré" userId="f805b757667f2646" providerId="LiveId" clId="{4FD8EA6D-764A-4C48-ADF3-D22298C0A26A}" dt="2021-05-27T03:28:12.134" v="811" actId="1076"/>
        <pc:sldMkLst>
          <pc:docMk/>
          <pc:sldMk cId="147755257" sldId="262"/>
        </pc:sldMkLst>
        <pc:spChg chg="mod">
          <ac:chgData name="Gérald Barré" userId="f805b757667f2646" providerId="LiveId" clId="{4FD8EA6D-764A-4C48-ADF3-D22298C0A26A}" dt="2021-05-27T03:28:08.406" v="810" actId="6549"/>
          <ac:spMkLst>
            <pc:docMk/>
            <pc:sldMk cId="147755257" sldId="262"/>
            <ac:spMk id="5" creationId="{D632DD39-EF8A-48B5-BB2A-DB01CC1A6A97}"/>
          </ac:spMkLst>
        </pc:spChg>
        <pc:picChg chg="mod">
          <ac:chgData name="Gérald Barré" userId="f805b757667f2646" providerId="LiveId" clId="{4FD8EA6D-764A-4C48-ADF3-D22298C0A26A}" dt="2021-05-27T03:28:12.134" v="811" actId="1076"/>
          <ac:picMkLst>
            <pc:docMk/>
            <pc:sldMk cId="147755257" sldId="262"/>
            <ac:picMk id="4" creationId="{4D0241D9-0F77-4089-9654-B320C2CDEDE0}"/>
          </ac:picMkLst>
        </pc:picChg>
      </pc:sldChg>
      <pc:sldChg chg="addSp delSp modSp mod modAnim">
        <pc:chgData name="Gérald Barré" userId="f805b757667f2646" providerId="LiveId" clId="{4FD8EA6D-764A-4C48-ADF3-D22298C0A26A}" dt="2021-05-27T05:22:22.886" v="1493"/>
        <pc:sldMkLst>
          <pc:docMk/>
          <pc:sldMk cId="1135840243" sldId="263"/>
        </pc:sldMkLst>
        <pc:spChg chg="mod">
          <ac:chgData name="Gérald Barré" userId="f805b757667f2646" providerId="LiveId" clId="{4FD8EA6D-764A-4C48-ADF3-D22298C0A26A}" dt="2021-05-27T05:22:22.886" v="1493"/>
          <ac:spMkLst>
            <pc:docMk/>
            <pc:sldMk cId="1135840243" sldId="263"/>
            <ac:spMk id="3" creationId="{C409CC2B-1F59-44B8-BB67-3AE2659E584E}"/>
          </ac:spMkLst>
        </pc:spChg>
        <pc:spChg chg="add del">
          <ac:chgData name="Gérald Barré" userId="f805b757667f2646" providerId="LiveId" clId="{4FD8EA6D-764A-4C48-ADF3-D22298C0A26A}" dt="2021-05-27T05:21:33.498" v="1480"/>
          <ac:spMkLst>
            <pc:docMk/>
            <pc:sldMk cId="1135840243" sldId="263"/>
            <ac:spMk id="4" creationId="{A8AA8457-AAB4-473F-AC2C-CD69960E074F}"/>
          </ac:spMkLst>
        </pc:spChg>
        <pc:spChg chg="add del">
          <ac:chgData name="Gérald Barré" userId="f805b757667f2646" providerId="LiveId" clId="{4FD8EA6D-764A-4C48-ADF3-D22298C0A26A}" dt="2021-05-27T05:21:43.848" v="1484"/>
          <ac:spMkLst>
            <pc:docMk/>
            <pc:sldMk cId="1135840243" sldId="263"/>
            <ac:spMk id="6" creationId="{9CB63E99-D837-4E45-AC99-1FDB8EA1E8E7}"/>
          </ac:spMkLst>
        </pc:spChg>
        <pc:spChg chg="add del">
          <ac:chgData name="Gérald Barré" userId="f805b757667f2646" providerId="LiveId" clId="{4FD8EA6D-764A-4C48-ADF3-D22298C0A26A}" dt="2021-05-27T05:22:05.277" v="1488"/>
          <ac:spMkLst>
            <pc:docMk/>
            <pc:sldMk cId="1135840243" sldId="263"/>
            <ac:spMk id="7" creationId="{AA723663-8586-4C6D-AA86-908368C0135B}"/>
          </ac:spMkLst>
        </pc:spChg>
        <pc:spChg chg="add del">
          <ac:chgData name="Gérald Barré" userId="f805b757667f2646" providerId="LiveId" clId="{4FD8EA6D-764A-4C48-ADF3-D22298C0A26A}" dt="2021-05-27T05:22:22.878" v="1492"/>
          <ac:spMkLst>
            <pc:docMk/>
            <pc:sldMk cId="1135840243" sldId="263"/>
            <ac:spMk id="8" creationId="{4A75EEA3-9132-41EF-80D1-C34190140015}"/>
          </ac:spMkLst>
        </pc:spChg>
        <pc:picChg chg="mod">
          <ac:chgData name="Gérald Barré" userId="f805b757667f2646" providerId="LiveId" clId="{4FD8EA6D-764A-4C48-ADF3-D22298C0A26A}" dt="2021-05-27T03:47:36.163" v="1267" actId="1035"/>
          <ac:picMkLst>
            <pc:docMk/>
            <pc:sldMk cId="1135840243" sldId="263"/>
            <ac:picMk id="5" creationId="{0DCCB67C-8FE5-43FB-9308-34E300B7F53E}"/>
          </ac:picMkLst>
        </pc:picChg>
      </pc:sldChg>
      <pc:sldChg chg="modSp mod">
        <pc:chgData name="Gérald Barré" userId="f805b757667f2646" providerId="LiveId" clId="{4FD8EA6D-764A-4C48-ADF3-D22298C0A26A}" dt="2021-05-27T05:05:19.606" v="1472" actId="400"/>
        <pc:sldMkLst>
          <pc:docMk/>
          <pc:sldMk cId="3605827208" sldId="264"/>
        </pc:sldMkLst>
        <pc:spChg chg="mod">
          <ac:chgData name="Gérald Barré" userId="f805b757667f2646" providerId="LiveId" clId="{4FD8EA6D-764A-4C48-ADF3-D22298C0A26A}" dt="2021-05-27T05:05:19.606" v="1472" actId="400"/>
          <ac:spMkLst>
            <pc:docMk/>
            <pc:sldMk cId="3605827208" sldId="264"/>
            <ac:spMk id="3" creationId="{779187EB-C833-4BB6-86E5-05B5B82ED5CB}"/>
          </ac:spMkLst>
        </pc:spChg>
      </pc:sldChg>
      <pc:sldChg chg="modSp mod modAnim">
        <pc:chgData name="Gérald Barré" userId="f805b757667f2646" providerId="LiveId" clId="{4FD8EA6D-764A-4C48-ADF3-D22298C0A26A}" dt="2021-05-27T03:31:48.390" v="976" actId="20577"/>
        <pc:sldMkLst>
          <pc:docMk/>
          <pc:sldMk cId="2879813325" sldId="265"/>
        </pc:sldMkLst>
        <pc:spChg chg="mod">
          <ac:chgData name="Gérald Barré" userId="f805b757667f2646" providerId="LiveId" clId="{4FD8EA6D-764A-4C48-ADF3-D22298C0A26A}" dt="2021-05-26T04:36:25.400" v="99" actId="20577"/>
          <ac:spMkLst>
            <pc:docMk/>
            <pc:sldMk cId="2879813325" sldId="265"/>
            <ac:spMk id="2" creationId="{FBC1FE08-DBC1-4DD1-BD6A-2BC28A053958}"/>
          </ac:spMkLst>
        </pc:spChg>
        <pc:spChg chg="mod">
          <ac:chgData name="Gérald Barré" userId="f805b757667f2646" providerId="LiveId" clId="{4FD8EA6D-764A-4C48-ADF3-D22298C0A26A}" dt="2021-05-27T03:31:48.390" v="976" actId="20577"/>
          <ac:spMkLst>
            <pc:docMk/>
            <pc:sldMk cId="2879813325" sldId="265"/>
            <ac:spMk id="3" creationId="{73124F29-BC1F-432D-A98C-E5F6E9620D49}"/>
          </ac:spMkLst>
        </pc:spChg>
        <pc:picChg chg="mod">
          <ac:chgData name="Gérald Barré" userId="f805b757667f2646" providerId="LiveId" clId="{4FD8EA6D-764A-4C48-ADF3-D22298C0A26A}" dt="2021-05-27T03:31:40.416" v="975" actId="1076"/>
          <ac:picMkLst>
            <pc:docMk/>
            <pc:sldMk cId="2879813325" sldId="265"/>
            <ac:picMk id="3074" creationId="{9848C81B-C287-4C9A-A140-2ABF83A25E0D}"/>
          </ac:picMkLst>
        </pc:picChg>
      </pc:sldChg>
      <pc:sldChg chg="modSp modAnim">
        <pc:chgData name="Gérald Barré" userId="f805b757667f2646" providerId="LiveId" clId="{4FD8EA6D-764A-4C48-ADF3-D22298C0A26A}" dt="2021-05-27T03:41:18.923" v="1128" actId="15"/>
        <pc:sldMkLst>
          <pc:docMk/>
          <pc:sldMk cId="3959192828" sldId="266"/>
        </pc:sldMkLst>
        <pc:spChg chg="mod">
          <ac:chgData name="Gérald Barré" userId="f805b757667f2646" providerId="LiveId" clId="{4FD8EA6D-764A-4C48-ADF3-D22298C0A26A}" dt="2021-05-27T03:41:18.923" v="1128" actId="15"/>
          <ac:spMkLst>
            <pc:docMk/>
            <pc:sldMk cId="3959192828" sldId="266"/>
            <ac:spMk id="3" creationId="{E0E5A1C3-D165-40C1-9BB7-E8F90F59C103}"/>
          </ac:spMkLst>
        </pc:spChg>
      </pc:sldChg>
      <pc:sldChg chg="modSp mod modAnim">
        <pc:chgData name="Gérald Barré" userId="f805b757667f2646" providerId="LiveId" clId="{4FD8EA6D-764A-4C48-ADF3-D22298C0A26A}" dt="2021-05-27T04:17:29.957" v="1446" actId="20577"/>
        <pc:sldMkLst>
          <pc:docMk/>
          <pc:sldMk cId="222732808" sldId="267"/>
        </pc:sldMkLst>
        <pc:spChg chg="mod">
          <ac:chgData name="Gérald Barré" userId="f805b757667f2646" providerId="LiveId" clId="{4FD8EA6D-764A-4C48-ADF3-D22298C0A26A}" dt="2021-05-27T04:15:53.487" v="1434" actId="6549"/>
          <ac:spMkLst>
            <pc:docMk/>
            <pc:sldMk cId="222732808" sldId="267"/>
            <ac:spMk id="2" creationId="{2729F777-DCD4-4831-A3C6-31696233F031}"/>
          </ac:spMkLst>
        </pc:spChg>
        <pc:spChg chg="mod">
          <ac:chgData name="Gérald Barré" userId="f805b757667f2646" providerId="LiveId" clId="{4FD8EA6D-764A-4C48-ADF3-D22298C0A26A}" dt="2021-05-27T04:17:29.957" v="1446" actId="20577"/>
          <ac:spMkLst>
            <pc:docMk/>
            <pc:sldMk cId="222732808" sldId="267"/>
            <ac:spMk id="3" creationId="{038E6996-C10A-4A61-92AE-0FC3E0F13D16}"/>
          </ac:spMkLst>
        </pc:spChg>
      </pc:sldChg>
      <pc:sldChg chg="modSp mod">
        <pc:chgData name="Gérald Barré" userId="f805b757667f2646" providerId="LiveId" clId="{4FD8EA6D-764A-4C48-ADF3-D22298C0A26A}" dt="2021-05-27T04:11:13.013" v="1422" actId="20577"/>
        <pc:sldMkLst>
          <pc:docMk/>
          <pc:sldMk cId="530730826" sldId="269"/>
        </pc:sldMkLst>
        <pc:spChg chg="mod">
          <ac:chgData name="Gérald Barré" userId="f805b757667f2646" providerId="LiveId" clId="{4FD8EA6D-764A-4C48-ADF3-D22298C0A26A}" dt="2021-05-27T04:11:13.013" v="1422" actId="20577"/>
          <ac:spMkLst>
            <pc:docMk/>
            <pc:sldMk cId="530730826" sldId="269"/>
            <ac:spMk id="3" creationId="{A803F59F-1244-484D-96C4-FAD4EE5EA298}"/>
          </ac:spMkLst>
        </pc:spChg>
      </pc:sldChg>
      <pc:sldChg chg="modSp mod">
        <pc:chgData name="Gérald Barré" userId="f805b757667f2646" providerId="LiveId" clId="{4FD8EA6D-764A-4C48-ADF3-D22298C0A26A}" dt="2021-05-26T04:37:14.594" v="123" actId="6549"/>
        <pc:sldMkLst>
          <pc:docMk/>
          <pc:sldMk cId="2601967315" sldId="273"/>
        </pc:sldMkLst>
        <pc:spChg chg="mod">
          <ac:chgData name="Gérald Barré" userId="f805b757667f2646" providerId="LiveId" clId="{4FD8EA6D-764A-4C48-ADF3-D22298C0A26A}" dt="2021-05-26T04:37:14.594" v="123" actId="6549"/>
          <ac:spMkLst>
            <pc:docMk/>
            <pc:sldMk cId="2601967315" sldId="273"/>
            <ac:spMk id="3" creationId="{16C6471E-031C-47F8-856C-241147A0E03C}"/>
          </ac:spMkLst>
        </pc:spChg>
      </pc:sldChg>
      <pc:sldChg chg="modSp new mod modShow">
        <pc:chgData name="Gérald Barré" userId="f805b757667f2646" providerId="LiveId" clId="{4FD8EA6D-764A-4C48-ADF3-D22298C0A26A}" dt="2021-05-27T02:57:52.737" v="219" actId="729"/>
        <pc:sldMkLst>
          <pc:docMk/>
          <pc:sldMk cId="1826568694" sldId="274"/>
        </pc:sldMkLst>
        <pc:spChg chg="mod">
          <ac:chgData name="Gérald Barré" userId="f805b757667f2646" providerId="LiveId" clId="{4FD8EA6D-764A-4C48-ADF3-D22298C0A26A}" dt="2021-05-26T04:33:00.471" v="42" actId="20577"/>
          <ac:spMkLst>
            <pc:docMk/>
            <pc:sldMk cId="1826568694" sldId="274"/>
            <ac:spMk id="2" creationId="{A42B3613-BFE3-45C2-8FCA-5D5EC9D3F3E8}"/>
          </ac:spMkLst>
        </pc:spChg>
        <pc:spChg chg="mod">
          <ac:chgData name="Gérald Barré" userId="f805b757667f2646" providerId="LiveId" clId="{4FD8EA6D-764A-4C48-ADF3-D22298C0A26A}" dt="2021-05-26T04:34:32.393" v="95" actId="20577"/>
          <ac:spMkLst>
            <pc:docMk/>
            <pc:sldMk cId="1826568694" sldId="274"/>
            <ac:spMk id="3" creationId="{9B039829-DCC2-4DD9-9FC0-E98D8BEFCA9B}"/>
          </ac:spMkLst>
        </pc:spChg>
      </pc:sldChg>
      <pc:sldChg chg="modSp new mod">
        <pc:chgData name="Gérald Barré" userId="f805b757667f2646" providerId="LiveId" clId="{4FD8EA6D-764A-4C48-ADF3-D22298C0A26A}" dt="2021-05-26T04:37:51.156" v="130"/>
        <pc:sldMkLst>
          <pc:docMk/>
          <pc:sldMk cId="3396245630" sldId="275"/>
        </pc:sldMkLst>
        <pc:spChg chg="mod">
          <ac:chgData name="Gérald Barré" userId="f805b757667f2646" providerId="LiveId" clId="{4FD8EA6D-764A-4C48-ADF3-D22298C0A26A}" dt="2021-05-26T04:37:48.977" v="129" actId="20577"/>
          <ac:spMkLst>
            <pc:docMk/>
            <pc:sldMk cId="3396245630" sldId="275"/>
            <ac:spMk id="2" creationId="{171E46C2-011C-4CE8-91D2-CAD99BF61C7D}"/>
          </ac:spMkLst>
        </pc:spChg>
        <pc:spChg chg="mod">
          <ac:chgData name="Gérald Barré" userId="f805b757667f2646" providerId="LiveId" clId="{4FD8EA6D-764A-4C48-ADF3-D22298C0A26A}" dt="2021-05-26T04:37:51.156" v="130"/>
          <ac:spMkLst>
            <pc:docMk/>
            <pc:sldMk cId="3396245630" sldId="275"/>
            <ac:spMk id="3" creationId="{29D515E0-ACC8-450D-9A7D-DC63FD0E0125}"/>
          </ac:spMkLst>
        </pc:spChg>
      </pc:sldChg>
      <pc:sldChg chg="modSp new mod">
        <pc:chgData name="Gérald Barré" userId="f805b757667f2646" providerId="LiveId" clId="{4FD8EA6D-764A-4C48-ADF3-D22298C0A26A}" dt="2021-05-27T04:11:55.207" v="1430" actId="20577"/>
        <pc:sldMkLst>
          <pc:docMk/>
          <pc:sldMk cId="455447081" sldId="276"/>
        </pc:sldMkLst>
        <pc:spChg chg="mod">
          <ac:chgData name="Gérald Barré" userId="f805b757667f2646" providerId="LiveId" clId="{4FD8EA6D-764A-4C48-ADF3-D22298C0A26A}" dt="2021-05-26T20:50:03.950" v="149" actId="20577"/>
          <ac:spMkLst>
            <pc:docMk/>
            <pc:sldMk cId="455447081" sldId="276"/>
            <ac:spMk id="2" creationId="{488B76C1-E3B0-4953-98EF-F68C85C5A267}"/>
          </ac:spMkLst>
        </pc:spChg>
        <pc:spChg chg="mod">
          <ac:chgData name="Gérald Barré" userId="f805b757667f2646" providerId="LiveId" clId="{4FD8EA6D-764A-4C48-ADF3-D22298C0A26A}" dt="2021-05-27T04:11:55.207" v="1430" actId="20577"/>
          <ac:spMkLst>
            <pc:docMk/>
            <pc:sldMk cId="455447081" sldId="276"/>
            <ac:spMk id="3" creationId="{35A1AA5E-CA1A-4327-9891-71E0FA246140}"/>
          </ac:spMkLst>
        </pc:spChg>
      </pc:sldChg>
      <pc:sldChg chg="modSp add mod">
        <pc:chgData name="Gérald Barré" userId="f805b757667f2646" providerId="LiveId" clId="{4FD8EA6D-764A-4C48-ADF3-D22298C0A26A}" dt="2021-05-27T05:11:13.928" v="1475" actId="20577"/>
        <pc:sldMkLst>
          <pc:docMk/>
          <pc:sldMk cId="1853523184" sldId="277"/>
        </pc:sldMkLst>
        <pc:spChg chg="mod">
          <ac:chgData name="Gérald Barré" userId="f805b757667f2646" providerId="LiveId" clId="{4FD8EA6D-764A-4C48-ADF3-D22298C0A26A}" dt="2021-05-27T05:11:13.928" v="1475" actId="20577"/>
          <ac:spMkLst>
            <pc:docMk/>
            <pc:sldMk cId="1853523184" sldId="277"/>
            <ac:spMk id="2" creationId="{E86833E6-CA3E-4C80-9A47-37F313DB5EEB}"/>
          </ac:spMkLst>
        </pc:spChg>
      </pc:sldChg>
    </pc:docChg>
  </pc:docChgLst>
  <pc:docChgLst>
    <pc:chgData name="Gérald Barré" userId="f805b757667f2646" providerId="LiveId" clId="{85EFB757-4726-466E-B283-46BA6835C5BE}"/>
    <pc:docChg chg="undo redo custSel addSld delSld modSld sldOrd">
      <pc:chgData name="Gérald Barré" userId="f805b757667f2646" providerId="LiveId" clId="{85EFB757-4726-466E-B283-46BA6835C5BE}" dt="2022-01-14T15:24:40.115" v="2540" actId="20577"/>
      <pc:docMkLst>
        <pc:docMk/>
      </pc:docMkLst>
      <pc:sldChg chg="modSp mod modAnim">
        <pc:chgData name="Gérald Barré" userId="f805b757667f2646" providerId="LiveId" clId="{85EFB757-4726-466E-B283-46BA6835C5BE}" dt="2022-01-12T02:31:31.165" v="2473"/>
        <pc:sldMkLst>
          <pc:docMk/>
          <pc:sldMk cId="3117847626" sldId="259"/>
        </pc:sldMkLst>
        <pc:spChg chg="mod">
          <ac:chgData name="Gérald Barré" userId="f805b757667f2646" providerId="LiveId" clId="{85EFB757-4726-466E-B283-46BA6835C5BE}" dt="2022-01-12T02:31:31.165" v="2473"/>
          <ac:spMkLst>
            <pc:docMk/>
            <pc:sldMk cId="3117847626" sldId="259"/>
            <ac:spMk id="2" creationId="{C281E142-F2E9-4F66-9DA4-03C87C9790CA}"/>
          </ac:spMkLst>
        </pc:spChg>
        <pc:spChg chg="mod">
          <ac:chgData name="Gérald Barré" userId="f805b757667f2646" providerId="LiveId" clId="{85EFB757-4726-466E-B283-46BA6835C5BE}" dt="2022-01-12T01:54:08.389" v="2377" actId="6549"/>
          <ac:spMkLst>
            <pc:docMk/>
            <pc:sldMk cId="3117847626" sldId="259"/>
            <ac:spMk id="3" creationId="{779187EB-C833-4BB6-86E5-05B5B82ED5CB}"/>
          </ac:spMkLst>
        </pc:spChg>
      </pc:sldChg>
      <pc:sldChg chg="modSp mod">
        <pc:chgData name="Gérald Barré" userId="f805b757667f2646" providerId="LiveId" clId="{85EFB757-4726-466E-B283-46BA6835C5BE}" dt="2022-01-12T01:37:45.593" v="2375" actId="27636"/>
        <pc:sldMkLst>
          <pc:docMk/>
          <pc:sldMk cId="1134188312" sldId="260"/>
        </pc:sldMkLst>
        <pc:spChg chg="mod">
          <ac:chgData name="Gérald Barré" userId="f805b757667f2646" providerId="LiveId" clId="{85EFB757-4726-466E-B283-46BA6835C5BE}" dt="2022-01-12T01:37:45.593" v="2375" actId="27636"/>
          <ac:spMkLst>
            <pc:docMk/>
            <pc:sldMk cId="1134188312" sldId="260"/>
            <ac:spMk id="3" creationId="{4B30411D-FBE7-43D2-BE94-E0F4F8C4D7C2}"/>
          </ac:spMkLst>
        </pc:spChg>
      </pc:sldChg>
      <pc:sldChg chg="modSp mod">
        <pc:chgData name="Gérald Barré" userId="f805b757667f2646" providerId="LiveId" clId="{85EFB757-4726-466E-B283-46BA6835C5BE}" dt="2022-01-12T02:31:39.853" v="2476"/>
        <pc:sldMkLst>
          <pc:docMk/>
          <pc:sldMk cId="147755257" sldId="262"/>
        </pc:sldMkLst>
        <pc:spChg chg="mod">
          <ac:chgData name="Gérald Barré" userId="f805b757667f2646" providerId="LiveId" clId="{85EFB757-4726-466E-B283-46BA6835C5BE}" dt="2022-01-12T02:31:39.853" v="2476"/>
          <ac:spMkLst>
            <pc:docMk/>
            <pc:sldMk cId="147755257" sldId="262"/>
            <ac:spMk id="2" creationId="{47D33B8F-FB05-40AE-A891-FDB7A0EF80F7}"/>
          </ac:spMkLst>
        </pc:spChg>
      </pc:sldChg>
      <pc:sldChg chg="modAnim">
        <pc:chgData name="Gérald Barré" userId="f805b757667f2646" providerId="LiveId" clId="{85EFB757-4726-466E-B283-46BA6835C5BE}" dt="2022-01-12T02:44:36.213" v="2494"/>
        <pc:sldMkLst>
          <pc:docMk/>
          <pc:sldMk cId="1135840243" sldId="263"/>
        </pc:sldMkLst>
      </pc:sldChg>
      <pc:sldChg chg="modSp mod modAnim">
        <pc:chgData name="Gérald Barré" userId="f805b757667f2646" providerId="LiveId" clId="{85EFB757-4726-466E-B283-46BA6835C5BE}" dt="2022-01-12T02:36:21.987" v="2477" actId="6549"/>
        <pc:sldMkLst>
          <pc:docMk/>
          <pc:sldMk cId="3605827208" sldId="264"/>
        </pc:sldMkLst>
        <pc:spChg chg="mod">
          <ac:chgData name="Gérald Barré" userId="f805b757667f2646" providerId="LiveId" clId="{85EFB757-4726-466E-B283-46BA6835C5BE}" dt="2022-01-12T02:31:34.027" v="2474"/>
          <ac:spMkLst>
            <pc:docMk/>
            <pc:sldMk cId="3605827208" sldId="264"/>
            <ac:spMk id="2" creationId="{C281E142-F2E9-4F66-9DA4-03C87C9790CA}"/>
          </ac:spMkLst>
        </pc:spChg>
        <pc:spChg chg="mod">
          <ac:chgData name="Gérald Barré" userId="f805b757667f2646" providerId="LiveId" clId="{85EFB757-4726-466E-B283-46BA6835C5BE}" dt="2022-01-12T02:36:21.987" v="2477" actId="6549"/>
          <ac:spMkLst>
            <pc:docMk/>
            <pc:sldMk cId="3605827208" sldId="264"/>
            <ac:spMk id="3" creationId="{779187EB-C833-4BB6-86E5-05B5B82ED5CB}"/>
          </ac:spMkLst>
        </pc:spChg>
      </pc:sldChg>
      <pc:sldChg chg="modSp mod modAnim">
        <pc:chgData name="Gérald Barré" userId="f805b757667f2646" providerId="LiveId" clId="{85EFB757-4726-466E-B283-46BA6835C5BE}" dt="2022-01-12T02:07:20.706" v="2382"/>
        <pc:sldMkLst>
          <pc:docMk/>
          <pc:sldMk cId="2879813325" sldId="265"/>
        </pc:sldMkLst>
        <pc:spChg chg="mod">
          <ac:chgData name="Gérald Barré" userId="f805b757667f2646" providerId="LiveId" clId="{85EFB757-4726-466E-B283-46BA6835C5BE}" dt="2021-12-26T02:37:47.657" v="2279" actId="20577"/>
          <ac:spMkLst>
            <pc:docMk/>
            <pc:sldMk cId="2879813325" sldId="265"/>
            <ac:spMk id="3" creationId="{73124F29-BC1F-432D-A98C-E5F6E9620D49}"/>
          </ac:spMkLst>
        </pc:spChg>
      </pc:sldChg>
      <pc:sldChg chg="modSp modAnim">
        <pc:chgData name="Gérald Barré" userId="f805b757667f2646" providerId="LiveId" clId="{85EFB757-4726-466E-B283-46BA6835C5BE}" dt="2022-01-12T02:08:09.362" v="2385" actId="20577"/>
        <pc:sldMkLst>
          <pc:docMk/>
          <pc:sldMk cId="3959192828" sldId="266"/>
        </pc:sldMkLst>
        <pc:spChg chg="mod">
          <ac:chgData name="Gérald Barré" userId="f805b757667f2646" providerId="LiveId" clId="{85EFB757-4726-466E-B283-46BA6835C5BE}" dt="2022-01-12T02:08:09.362" v="2385" actId="20577"/>
          <ac:spMkLst>
            <pc:docMk/>
            <pc:sldMk cId="3959192828" sldId="266"/>
            <ac:spMk id="3" creationId="{E0E5A1C3-D165-40C1-9BB7-E8F90F59C103}"/>
          </ac:spMkLst>
        </pc:spChg>
      </pc:sldChg>
      <pc:sldChg chg="modSp mod ord modAnim">
        <pc:chgData name="Gérald Barré" userId="f805b757667f2646" providerId="LiveId" clId="{85EFB757-4726-466E-B283-46BA6835C5BE}" dt="2022-01-12T02:42:55.076" v="2482"/>
        <pc:sldMkLst>
          <pc:docMk/>
          <pc:sldMk cId="222732808" sldId="267"/>
        </pc:sldMkLst>
        <pc:spChg chg="mod">
          <ac:chgData name="Gérald Barré" userId="f805b757667f2646" providerId="LiveId" clId="{85EFB757-4726-466E-B283-46BA6835C5BE}" dt="2022-01-10T05:21:17.400" v="2350" actId="20577"/>
          <ac:spMkLst>
            <pc:docMk/>
            <pc:sldMk cId="222732808" sldId="267"/>
            <ac:spMk id="3" creationId="{038E6996-C10A-4A61-92AE-0FC3E0F13D16}"/>
          </ac:spMkLst>
        </pc:spChg>
      </pc:sldChg>
      <pc:sldChg chg="modSp mod modNotesTx">
        <pc:chgData name="Gérald Barré" userId="f805b757667f2646" providerId="LiveId" clId="{85EFB757-4726-466E-B283-46BA6835C5BE}" dt="2022-01-12T02:25:46.041" v="2461" actId="20577"/>
        <pc:sldMkLst>
          <pc:docMk/>
          <pc:sldMk cId="2958679714" sldId="268"/>
        </pc:sldMkLst>
        <pc:spChg chg="mod">
          <ac:chgData name="Gérald Barré" userId="f805b757667f2646" providerId="LiveId" clId="{85EFB757-4726-466E-B283-46BA6835C5BE}" dt="2022-01-12T02:25:46.041" v="2461" actId="20577"/>
          <ac:spMkLst>
            <pc:docMk/>
            <pc:sldMk cId="2958679714" sldId="268"/>
            <ac:spMk id="3" creationId="{0CCF5574-9788-4607-8E97-43FE569F6ED8}"/>
          </ac:spMkLst>
        </pc:spChg>
      </pc:sldChg>
      <pc:sldChg chg="modSp mod">
        <pc:chgData name="Gérald Barré" userId="f805b757667f2646" providerId="LiveId" clId="{85EFB757-4726-466E-B283-46BA6835C5BE}" dt="2022-01-12T02:14:14.289" v="2388" actId="20577"/>
        <pc:sldMkLst>
          <pc:docMk/>
          <pc:sldMk cId="530730826" sldId="269"/>
        </pc:sldMkLst>
        <pc:spChg chg="mod">
          <ac:chgData name="Gérald Barré" userId="f805b757667f2646" providerId="LiveId" clId="{85EFB757-4726-466E-B283-46BA6835C5BE}" dt="2021-12-26T02:09:59.850" v="1919" actId="20577"/>
          <ac:spMkLst>
            <pc:docMk/>
            <pc:sldMk cId="530730826" sldId="269"/>
            <ac:spMk id="2" creationId="{56CCAF77-1CA7-4253-9853-9F6DEFC8CBCB}"/>
          </ac:spMkLst>
        </pc:spChg>
        <pc:spChg chg="mod">
          <ac:chgData name="Gérald Barré" userId="f805b757667f2646" providerId="LiveId" clId="{85EFB757-4726-466E-B283-46BA6835C5BE}" dt="2022-01-12T02:14:14.289" v="2388" actId="20577"/>
          <ac:spMkLst>
            <pc:docMk/>
            <pc:sldMk cId="530730826" sldId="269"/>
            <ac:spMk id="3" creationId="{A803F59F-1244-484D-96C4-FAD4EE5EA298}"/>
          </ac:spMkLst>
        </pc:spChg>
      </pc:sldChg>
      <pc:sldChg chg="modSp mod">
        <pc:chgData name="Gérald Barré" userId="f805b757667f2646" providerId="LiveId" clId="{85EFB757-4726-466E-B283-46BA6835C5BE}" dt="2022-01-14T15:24:40.115" v="2540" actId="20577"/>
        <pc:sldMkLst>
          <pc:docMk/>
          <pc:sldMk cId="2196594124" sldId="270"/>
        </pc:sldMkLst>
        <pc:spChg chg="mod">
          <ac:chgData name="Gérald Barré" userId="f805b757667f2646" providerId="LiveId" clId="{85EFB757-4726-466E-B283-46BA6835C5BE}" dt="2022-01-14T15:24:40.115" v="2540" actId="20577"/>
          <ac:spMkLst>
            <pc:docMk/>
            <pc:sldMk cId="2196594124" sldId="270"/>
            <ac:spMk id="3" creationId="{A27A8153-8B33-4E10-AF40-4A792EA45ADD}"/>
          </ac:spMkLst>
        </pc:spChg>
      </pc:sldChg>
      <pc:sldChg chg="modSp mod">
        <pc:chgData name="Gérald Barré" userId="f805b757667f2646" providerId="LiveId" clId="{85EFB757-4726-466E-B283-46BA6835C5BE}" dt="2021-12-19T21:12:42.166" v="904" actId="20577"/>
        <pc:sldMkLst>
          <pc:docMk/>
          <pc:sldMk cId="4189889290" sldId="271"/>
        </pc:sldMkLst>
        <pc:spChg chg="mod">
          <ac:chgData name="Gérald Barré" userId="f805b757667f2646" providerId="LiveId" clId="{85EFB757-4726-466E-B283-46BA6835C5BE}" dt="2021-12-19T21:12:42.166" v="904" actId="20577"/>
          <ac:spMkLst>
            <pc:docMk/>
            <pc:sldMk cId="4189889290" sldId="271"/>
            <ac:spMk id="3" creationId="{42F3AB9B-1370-44C0-AE52-EC983D988973}"/>
          </ac:spMkLst>
        </pc:spChg>
      </pc:sldChg>
      <pc:sldChg chg="modSp mod ord modShow">
        <pc:chgData name="Gérald Barré" userId="f805b757667f2646" providerId="LiveId" clId="{85EFB757-4726-466E-B283-46BA6835C5BE}" dt="2022-01-12T02:11:37.779" v="2386" actId="729"/>
        <pc:sldMkLst>
          <pc:docMk/>
          <pc:sldMk cId="3544354135" sldId="272"/>
        </pc:sldMkLst>
        <pc:spChg chg="mod">
          <ac:chgData name="Gérald Barré" userId="f805b757667f2646" providerId="LiveId" clId="{85EFB757-4726-466E-B283-46BA6835C5BE}" dt="2021-12-26T02:17:31.369" v="2171" actId="20577"/>
          <ac:spMkLst>
            <pc:docMk/>
            <pc:sldMk cId="3544354135" sldId="272"/>
            <ac:spMk id="2" creationId="{A722CEA0-77F6-4C53-8F4F-5BEE90215A2E}"/>
          </ac:spMkLst>
        </pc:spChg>
        <pc:spChg chg="mod">
          <ac:chgData name="Gérald Barré" userId="f805b757667f2646" providerId="LiveId" clId="{85EFB757-4726-466E-B283-46BA6835C5BE}" dt="2021-12-11T20:36:35.731" v="1" actId="1076"/>
          <ac:spMkLst>
            <pc:docMk/>
            <pc:sldMk cId="3544354135" sldId="272"/>
            <ac:spMk id="3" creationId="{761E9DF0-E4F2-4F25-958A-7DB6F47A31A4}"/>
          </ac:spMkLst>
        </pc:spChg>
      </pc:sldChg>
      <pc:sldChg chg="modSp mod ord modAnim">
        <pc:chgData name="Gérald Barré" userId="f805b757667f2646" providerId="LiveId" clId="{85EFB757-4726-466E-B283-46BA6835C5BE}" dt="2022-01-12T02:49:46.615" v="2498"/>
        <pc:sldMkLst>
          <pc:docMk/>
          <pc:sldMk cId="2601967315" sldId="273"/>
        </pc:sldMkLst>
        <pc:spChg chg="mod">
          <ac:chgData name="Gérald Barré" userId="f805b757667f2646" providerId="LiveId" clId="{85EFB757-4726-466E-B283-46BA6835C5BE}" dt="2021-12-11T20:39:49.771" v="33" actId="20577"/>
          <ac:spMkLst>
            <pc:docMk/>
            <pc:sldMk cId="2601967315" sldId="273"/>
            <ac:spMk id="2" creationId="{9054DBCE-D63C-43C0-85AE-0E9937E17D2D}"/>
          </ac:spMkLst>
        </pc:spChg>
        <pc:spChg chg="mod">
          <ac:chgData name="Gérald Barré" userId="f805b757667f2646" providerId="LiveId" clId="{85EFB757-4726-466E-B283-46BA6835C5BE}" dt="2021-12-11T20:38:38.149" v="25" actId="20577"/>
          <ac:spMkLst>
            <pc:docMk/>
            <pc:sldMk cId="2601967315" sldId="273"/>
            <ac:spMk id="3" creationId="{16C6471E-031C-47F8-856C-241147A0E03C}"/>
          </ac:spMkLst>
        </pc:spChg>
      </pc:sldChg>
      <pc:sldChg chg="addSp modSp mod modAnim modShow">
        <pc:chgData name="Gérald Barré" userId="f805b757667f2646" providerId="LiveId" clId="{85EFB757-4726-466E-B283-46BA6835C5BE}" dt="2022-01-12T02:28:40.085" v="2470"/>
        <pc:sldMkLst>
          <pc:docMk/>
          <pc:sldMk cId="1826568694" sldId="274"/>
        </pc:sldMkLst>
        <pc:spChg chg="mod">
          <ac:chgData name="Gérald Barré" userId="f805b757667f2646" providerId="LiveId" clId="{85EFB757-4726-466E-B283-46BA6835C5BE}" dt="2022-01-01T01:10:21.704" v="2293" actId="20577"/>
          <ac:spMkLst>
            <pc:docMk/>
            <pc:sldMk cId="1826568694" sldId="274"/>
            <ac:spMk id="3" creationId="{9B039829-DCC2-4DD9-9FC0-E98D8BEFCA9B}"/>
          </ac:spMkLst>
        </pc:spChg>
        <pc:picChg chg="add mod">
          <ac:chgData name="Gérald Barré" userId="f805b757667f2646" providerId="LiveId" clId="{85EFB757-4726-466E-B283-46BA6835C5BE}" dt="2021-12-25T21:31:14.702" v="1046" actId="14100"/>
          <ac:picMkLst>
            <pc:docMk/>
            <pc:sldMk cId="1826568694" sldId="274"/>
            <ac:picMk id="5" creationId="{2DEB8B51-BD30-49F7-9E34-5A3AD8EFF72F}"/>
          </ac:picMkLst>
        </pc:picChg>
      </pc:sldChg>
      <pc:sldChg chg="modSp mod ord">
        <pc:chgData name="Gérald Barré" userId="f805b757667f2646" providerId="LiveId" clId="{85EFB757-4726-466E-B283-46BA6835C5BE}" dt="2022-01-12T02:50:46.320" v="2538" actId="20577"/>
        <pc:sldMkLst>
          <pc:docMk/>
          <pc:sldMk cId="3396245630" sldId="275"/>
        </pc:sldMkLst>
        <pc:spChg chg="mod">
          <ac:chgData name="Gérald Barré" userId="f805b757667f2646" providerId="LiveId" clId="{85EFB757-4726-466E-B283-46BA6835C5BE}" dt="2022-01-12T02:50:15.800" v="2511" actId="20577"/>
          <ac:spMkLst>
            <pc:docMk/>
            <pc:sldMk cId="3396245630" sldId="275"/>
            <ac:spMk id="2" creationId="{171E46C2-011C-4CE8-91D2-CAD99BF61C7D}"/>
          </ac:spMkLst>
        </pc:spChg>
        <pc:spChg chg="mod">
          <ac:chgData name="Gérald Barré" userId="f805b757667f2646" providerId="LiveId" clId="{85EFB757-4726-466E-B283-46BA6835C5BE}" dt="2022-01-12T02:50:46.320" v="2538" actId="20577"/>
          <ac:spMkLst>
            <pc:docMk/>
            <pc:sldMk cId="3396245630" sldId="275"/>
            <ac:spMk id="3" creationId="{29D515E0-ACC8-450D-9A7D-DC63FD0E0125}"/>
          </ac:spMkLst>
        </pc:spChg>
      </pc:sldChg>
      <pc:sldChg chg="modSp mod">
        <pc:chgData name="Gérald Barré" userId="f805b757667f2646" providerId="LiveId" clId="{85EFB757-4726-466E-B283-46BA6835C5BE}" dt="2021-12-11T20:51:08.877" v="466"/>
        <pc:sldMkLst>
          <pc:docMk/>
          <pc:sldMk cId="455447081" sldId="276"/>
        </pc:sldMkLst>
        <pc:spChg chg="mod">
          <ac:chgData name="Gérald Barré" userId="f805b757667f2646" providerId="LiveId" clId="{85EFB757-4726-466E-B283-46BA6835C5BE}" dt="2021-12-11T20:51:08.877" v="466"/>
          <ac:spMkLst>
            <pc:docMk/>
            <pc:sldMk cId="455447081" sldId="276"/>
            <ac:spMk id="3" creationId="{35A1AA5E-CA1A-4327-9891-71E0FA246140}"/>
          </ac:spMkLst>
        </pc:spChg>
      </pc:sldChg>
      <pc:sldChg chg="modSp new mod ord">
        <pc:chgData name="Gérald Barré" userId="f805b757667f2646" providerId="LiveId" clId="{85EFB757-4726-466E-B283-46BA6835C5BE}" dt="2022-01-12T02:49:27.449" v="2496"/>
        <pc:sldMkLst>
          <pc:docMk/>
          <pc:sldMk cId="126396429" sldId="278"/>
        </pc:sldMkLst>
        <pc:spChg chg="mod">
          <ac:chgData name="Gérald Barré" userId="f805b757667f2646" providerId="LiveId" clId="{85EFB757-4726-466E-B283-46BA6835C5BE}" dt="2021-12-11T20:44:30.670" v="181" actId="20577"/>
          <ac:spMkLst>
            <pc:docMk/>
            <pc:sldMk cId="126396429" sldId="278"/>
            <ac:spMk id="2" creationId="{D52E48EE-DB2A-42ED-A1C4-4D9F27E9981E}"/>
          </ac:spMkLst>
        </pc:spChg>
        <pc:spChg chg="mod">
          <ac:chgData name="Gérald Barré" userId="f805b757667f2646" providerId="LiveId" clId="{85EFB757-4726-466E-B283-46BA6835C5BE}" dt="2021-12-26T02:24:14.592" v="2195" actId="20577"/>
          <ac:spMkLst>
            <pc:docMk/>
            <pc:sldMk cId="126396429" sldId="278"/>
            <ac:spMk id="3" creationId="{2CC2C2BE-5477-4973-AD13-5EA9DA94D941}"/>
          </ac:spMkLst>
        </pc:spChg>
      </pc:sldChg>
      <pc:sldChg chg="addSp delSp modSp new mod modAnim">
        <pc:chgData name="Gérald Barré" userId="f805b757667f2646" providerId="LiveId" clId="{85EFB757-4726-466E-B283-46BA6835C5BE}" dt="2022-01-12T02:28:20.590" v="2468"/>
        <pc:sldMkLst>
          <pc:docMk/>
          <pc:sldMk cId="2973511835" sldId="279"/>
        </pc:sldMkLst>
        <pc:spChg chg="mod">
          <ac:chgData name="Gérald Barré" userId="f805b757667f2646" providerId="LiveId" clId="{85EFB757-4726-466E-B283-46BA6835C5BE}" dt="2022-01-01T01:08:34.240" v="2286" actId="20577"/>
          <ac:spMkLst>
            <pc:docMk/>
            <pc:sldMk cId="2973511835" sldId="279"/>
            <ac:spMk id="3" creationId="{AB660A64-9E93-4212-AD72-AB12B20968F1}"/>
          </ac:spMkLst>
        </pc:spChg>
        <pc:spChg chg="add del">
          <ac:chgData name="Gérald Barré" userId="f805b757667f2646" providerId="LiveId" clId="{85EFB757-4726-466E-B283-46BA6835C5BE}" dt="2022-01-01T01:08:22.338" v="2282"/>
          <ac:spMkLst>
            <pc:docMk/>
            <pc:sldMk cId="2973511835" sldId="279"/>
            <ac:spMk id="4" creationId="{E748D222-3181-4B20-8023-97FCA0F58D6B}"/>
          </ac:spMkLst>
        </pc:spChg>
      </pc:sldChg>
      <pc:sldChg chg="modSp new del mod">
        <pc:chgData name="Gérald Barré" userId="f805b757667f2646" providerId="LiveId" clId="{85EFB757-4726-466E-B283-46BA6835C5BE}" dt="2021-12-26T02:25:16.235" v="2220" actId="47"/>
        <pc:sldMkLst>
          <pc:docMk/>
          <pc:sldMk cId="977728268" sldId="280"/>
        </pc:sldMkLst>
        <pc:spChg chg="mod">
          <ac:chgData name="Gérald Barré" userId="f805b757667f2646" providerId="LiveId" clId="{85EFB757-4726-466E-B283-46BA6835C5BE}" dt="2021-12-20T03:06:31.623" v="914" actId="20577"/>
          <ac:spMkLst>
            <pc:docMk/>
            <pc:sldMk cId="977728268" sldId="280"/>
            <ac:spMk id="2" creationId="{596CE3BA-926D-4967-A42E-047D819DC8A8}"/>
          </ac:spMkLst>
        </pc:spChg>
      </pc:sldChg>
      <pc:sldChg chg="addSp delSp modSp add mod modNotesTx">
        <pc:chgData name="Gérald Barré" userId="f805b757667f2646" providerId="LiveId" clId="{85EFB757-4726-466E-B283-46BA6835C5BE}" dt="2022-01-12T02:31:36.861" v="2475"/>
        <pc:sldMkLst>
          <pc:docMk/>
          <pc:sldMk cId="4084886724" sldId="281"/>
        </pc:sldMkLst>
        <pc:spChg chg="mod">
          <ac:chgData name="Gérald Barré" userId="f805b757667f2646" providerId="LiveId" clId="{85EFB757-4726-466E-B283-46BA6835C5BE}" dt="2022-01-12T02:31:36.861" v="2475"/>
          <ac:spMkLst>
            <pc:docMk/>
            <pc:sldMk cId="4084886724" sldId="281"/>
            <ac:spMk id="2" creationId="{C281E142-F2E9-4F66-9DA4-03C87C9790CA}"/>
          </ac:spMkLst>
        </pc:spChg>
        <pc:spChg chg="del mod">
          <ac:chgData name="Gérald Barré" userId="f805b757667f2646" providerId="LiveId" clId="{85EFB757-4726-466E-B283-46BA6835C5BE}" dt="2021-12-26T00:47:49.662" v="1725" actId="478"/>
          <ac:spMkLst>
            <pc:docMk/>
            <pc:sldMk cId="4084886724" sldId="281"/>
            <ac:spMk id="3" creationId="{779187EB-C833-4BB6-86E5-05B5B82ED5CB}"/>
          </ac:spMkLst>
        </pc:spChg>
        <pc:spChg chg="add del mod">
          <ac:chgData name="Gérald Barré" userId="f805b757667f2646" providerId="LiveId" clId="{85EFB757-4726-466E-B283-46BA6835C5BE}" dt="2021-12-26T00:47:54.129" v="1726" actId="478"/>
          <ac:spMkLst>
            <pc:docMk/>
            <pc:sldMk cId="4084886724" sldId="281"/>
            <ac:spMk id="7" creationId="{5D570FE4-C2AE-4520-90DC-2A202E277F70}"/>
          </ac:spMkLst>
        </pc:spChg>
        <pc:picChg chg="add mod">
          <ac:chgData name="Gérald Barré" userId="f805b757667f2646" providerId="LiveId" clId="{85EFB757-4726-466E-B283-46BA6835C5BE}" dt="2022-01-01T01:38:25.973" v="2313" actId="1076"/>
          <ac:picMkLst>
            <pc:docMk/>
            <pc:sldMk cId="4084886724" sldId="281"/>
            <ac:picMk id="4" creationId="{0BD11307-E9AD-45A2-8BBD-2AABE6E14121}"/>
          </ac:picMkLst>
        </pc:picChg>
        <pc:picChg chg="add del mod">
          <ac:chgData name="Gérald Barré" userId="f805b757667f2646" providerId="LiveId" clId="{85EFB757-4726-466E-B283-46BA6835C5BE}" dt="2021-12-26T02:08:21.282" v="1795" actId="478"/>
          <ac:picMkLst>
            <pc:docMk/>
            <pc:sldMk cId="4084886724" sldId="281"/>
            <ac:picMk id="5" creationId="{BCC7E46C-26C9-43D8-B344-0E7838D33E29}"/>
          </ac:picMkLst>
        </pc:picChg>
        <pc:picChg chg="add del mod">
          <ac:chgData name="Gérald Barré" userId="f805b757667f2646" providerId="LiveId" clId="{85EFB757-4726-466E-B283-46BA6835C5BE}" dt="2022-01-01T01:37:53.456" v="2297" actId="478"/>
          <ac:picMkLst>
            <pc:docMk/>
            <pc:sldMk cId="4084886724" sldId="281"/>
            <ac:picMk id="9" creationId="{C463D8D5-62F2-45AE-ACF3-656FD17ED3EC}"/>
          </ac:picMkLst>
        </pc:picChg>
      </pc:sldChg>
    </pc:docChg>
  </pc:docChgLst>
  <pc:docChgLst>
    <pc:chgData name="Gérald Barré" userId="0c2802c6-29e3-48b6-9a76-3d5623bc3d18" providerId="ADAL" clId="{280A2421-5B75-4027-B168-27A4D3C936F9}"/>
    <pc:docChg chg="undo custSel mod addSld delSld modSld sldOrd">
      <pc:chgData name="Gérald Barré" userId="0c2802c6-29e3-48b6-9a76-3d5623bc3d18" providerId="ADAL" clId="{280A2421-5B75-4027-B168-27A4D3C936F9}" dt="2020-04-16T13:22:59.418" v="4243" actId="6549"/>
      <pc:docMkLst>
        <pc:docMk/>
      </pc:docMkLst>
      <pc:sldChg chg="modSp add del">
        <pc:chgData name="Gérald Barré" userId="0c2802c6-29e3-48b6-9a76-3d5623bc3d18" providerId="ADAL" clId="{280A2421-5B75-4027-B168-27A4D3C936F9}" dt="2020-04-10T18:23:30.941" v="2950" actId="2696"/>
        <pc:sldMkLst>
          <pc:docMk/>
          <pc:sldMk cId="2517032694" sldId="257"/>
        </pc:sldMkLst>
        <pc:spChg chg="mod">
          <ac:chgData name="Gérald Barré" userId="0c2802c6-29e3-48b6-9a76-3d5623bc3d18" providerId="ADAL" clId="{280A2421-5B75-4027-B168-27A4D3C936F9}" dt="2020-04-10T18:23:28.220" v="2949" actId="6549"/>
          <ac:spMkLst>
            <pc:docMk/>
            <pc:sldMk cId="2517032694" sldId="257"/>
            <ac:spMk id="3" creationId="{C3A27BC7-5F14-41C4-AA58-1BC955A2C834}"/>
          </ac:spMkLst>
        </pc:spChg>
      </pc:sldChg>
      <pc:sldChg chg="addSp delSp modSp add">
        <pc:chgData name="Gérald Barré" userId="0c2802c6-29e3-48b6-9a76-3d5623bc3d18" providerId="ADAL" clId="{280A2421-5B75-4027-B168-27A4D3C936F9}" dt="2020-04-14T15:40:50.413" v="2952" actId="20577"/>
        <pc:sldMkLst>
          <pc:docMk/>
          <pc:sldMk cId="1413398639" sldId="258"/>
        </pc:sldMkLst>
        <pc:spChg chg="mod">
          <ac:chgData name="Gérald Barré" userId="0c2802c6-29e3-48b6-9a76-3d5623bc3d18" providerId="ADAL" clId="{280A2421-5B75-4027-B168-27A4D3C936F9}" dt="2020-04-14T15:40:50.413" v="2952" actId="20577"/>
          <ac:spMkLst>
            <pc:docMk/>
            <pc:sldMk cId="1413398639" sldId="258"/>
            <ac:spMk id="2" creationId="{A25D71A5-9909-4DAF-81C3-40C537A03C34}"/>
          </ac:spMkLst>
        </pc:spChg>
        <pc:spChg chg="del">
          <ac:chgData name="Gérald Barré" userId="0c2802c6-29e3-48b6-9a76-3d5623bc3d18" providerId="ADAL" clId="{280A2421-5B75-4027-B168-27A4D3C936F9}" dt="2020-04-01T18:52:28.067" v="801"/>
          <ac:spMkLst>
            <pc:docMk/>
            <pc:sldMk cId="1413398639" sldId="258"/>
            <ac:spMk id="3" creationId="{B26CAF2F-0552-417F-8BA0-BDE108452F45}"/>
          </ac:spMkLst>
        </pc:spChg>
        <pc:picChg chg="add">
          <ac:chgData name="Gérald Barré" userId="0c2802c6-29e3-48b6-9a76-3d5623bc3d18" providerId="ADAL" clId="{280A2421-5B75-4027-B168-27A4D3C936F9}" dt="2020-04-01T18:52:28.067" v="801"/>
          <ac:picMkLst>
            <pc:docMk/>
            <pc:sldMk cId="1413398639" sldId="258"/>
            <ac:picMk id="1026" creationId="{F6B72A5C-7D1E-4848-9F61-B5DEBB205B57}"/>
          </ac:picMkLst>
        </pc:picChg>
      </pc:sldChg>
      <pc:sldChg chg="modSp add modAnim">
        <pc:chgData name="Gérald Barré" userId="0c2802c6-29e3-48b6-9a76-3d5623bc3d18" providerId="ADAL" clId="{280A2421-5B75-4027-B168-27A4D3C936F9}" dt="2020-04-15T15:03:23.545" v="3359" actId="20577"/>
        <pc:sldMkLst>
          <pc:docMk/>
          <pc:sldMk cId="3117847626" sldId="259"/>
        </pc:sldMkLst>
        <pc:spChg chg="mod">
          <ac:chgData name="Gérald Barré" userId="0c2802c6-29e3-48b6-9a76-3d5623bc3d18" providerId="ADAL" clId="{280A2421-5B75-4027-B168-27A4D3C936F9}" dt="2020-04-10T16:53:03.260" v="1637" actId="20577"/>
          <ac:spMkLst>
            <pc:docMk/>
            <pc:sldMk cId="3117847626" sldId="259"/>
            <ac:spMk id="2" creationId="{C281E142-F2E9-4F66-9DA4-03C87C9790CA}"/>
          </ac:spMkLst>
        </pc:spChg>
        <pc:spChg chg="mod">
          <ac:chgData name="Gérald Barré" userId="0c2802c6-29e3-48b6-9a76-3d5623bc3d18" providerId="ADAL" clId="{280A2421-5B75-4027-B168-27A4D3C936F9}" dt="2020-04-15T15:03:23.545" v="3359" actId="20577"/>
          <ac:spMkLst>
            <pc:docMk/>
            <pc:sldMk cId="3117847626" sldId="259"/>
            <ac:spMk id="3" creationId="{779187EB-C833-4BB6-86E5-05B5B82ED5CB}"/>
          </ac:spMkLst>
        </pc:spChg>
      </pc:sldChg>
      <pc:sldChg chg="addSp delSp modSp add ord">
        <pc:chgData name="Gérald Barré" userId="0c2802c6-29e3-48b6-9a76-3d5623bc3d18" providerId="ADAL" clId="{280A2421-5B75-4027-B168-27A4D3C936F9}" dt="2020-04-16T13:22:59.418" v="4243" actId="6549"/>
        <pc:sldMkLst>
          <pc:docMk/>
          <pc:sldMk cId="1134188312" sldId="260"/>
        </pc:sldMkLst>
        <pc:spChg chg="mod">
          <ac:chgData name="Gérald Barré" userId="0c2802c6-29e3-48b6-9a76-3d5623bc3d18" providerId="ADAL" clId="{280A2421-5B75-4027-B168-27A4D3C936F9}" dt="2020-04-06T19:32:50.790" v="984" actId="20577"/>
          <ac:spMkLst>
            <pc:docMk/>
            <pc:sldMk cId="1134188312" sldId="260"/>
            <ac:spMk id="2" creationId="{A9FD12EC-905B-467F-AEB1-A3EF03DE1284}"/>
          </ac:spMkLst>
        </pc:spChg>
        <pc:spChg chg="mod">
          <ac:chgData name="Gérald Barré" userId="0c2802c6-29e3-48b6-9a76-3d5623bc3d18" providerId="ADAL" clId="{280A2421-5B75-4027-B168-27A4D3C936F9}" dt="2020-04-16T13:22:59.418" v="4243" actId="6549"/>
          <ac:spMkLst>
            <pc:docMk/>
            <pc:sldMk cId="1134188312" sldId="260"/>
            <ac:spMk id="3" creationId="{4B30411D-FBE7-43D2-BE94-E0F4F8C4D7C2}"/>
          </ac:spMkLst>
        </pc:spChg>
        <pc:spChg chg="add del">
          <ac:chgData name="Gérald Barré" userId="0c2802c6-29e3-48b6-9a76-3d5623bc3d18" providerId="ADAL" clId="{280A2421-5B75-4027-B168-27A4D3C936F9}" dt="2020-04-06T19:33:30.698" v="1043"/>
          <ac:spMkLst>
            <pc:docMk/>
            <pc:sldMk cId="1134188312" sldId="260"/>
            <ac:spMk id="4" creationId="{A90A8BE1-8D91-4862-B303-3ACD4336E3E5}"/>
          </ac:spMkLst>
        </pc:spChg>
        <pc:spChg chg="add del">
          <ac:chgData name="Gérald Barré" userId="0c2802c6-29e3-48b6-9a76-3d5623bc3d18" providerId="ADAL" clId="{280A2421-5B75-4027-B168-27A4D3C936F9}" dt="2020-04-15T14:54:14.657" v="3170"/>
          <ac:spMkLst>
            <pc:docMk/>
            <pc:sldMk cId="1134188312" sldId="260"/>
            <ac:spMk id="4" creationId="{AE22A5AD-77DD-41A1-8454-CAE22E57F02F}"/>
          </ac:spMkLst>
        </pc:spChg>
      </pc:sldChg>
      <pc:sldChg chg="modSp add">
        <pc:chgData name="Gérald Barré" userId="0c2802c6-29e3-48b6-9a76-3d5623bc3d18" providerId="ADAL" clId="{280A2421-5B75-4027-B168-27A4D3C936F9}" dt="2020-04-06T20:59:54.312" v="1175" actId="113"/>
        <pc:sldMkLst>
          <pc:docMk/>
          <pc:sldMk cId="1005675559" sldId="261"/>
        </pc:sldMkLst>
        <pc:spChg chg="mod">
          <ac:chgData name="Gérald Barré" userId="0c2802c6-29e3-48b6-9a76-3d5623bc3d18" providerId="ADAL" clId="{280A2421-5B75-4027-B168-27A4D3C936F9}" dt="2020-04-06T20:59:47.232" v="1173" actId="20577"/>
          <ac:spMkLst>
            <pc:docMk/>
            <pc:sldMk cId="1005675559" sldId="261"/>
            <ac:spMk id="2" creationId="{23E6C62A-D0E9-4E04-8B30-375FD9CC8FBB}"/>
          </ac:spMkLst>
        </pc:spChg>
        <pc:spChg chg="mod">
          <ac:chgData name="Gérald Barré" userId="0c2802c6-29e3-48b6-9a76-3d5623bc3d18" providerId="ADAL" clId="{280A2421-5B75-4027-B168-27A4D3C936F9}" dt="2020-04-06T20:59:54.312" v="1175" actId="113"/>
          <ac:spMkLst>
            <pc:docMk/>
            <pc:sldMk cId="1005675559" sldId="261"/>
            <ac:spMk id="3" creationId="{74070DB3-3A06-475B-8341-78E586DD85AB}"/>
          </ac:spMkLst>
        </pc:spChg>
      </pc:sldChg>
      <pc:sldChg chg="addSp delSp modSp add">
        <pc:chgData name="Gérald Barré" userId="0c2802c6-29e3-48b6-9a76-3d5623bc3d18" providerId="ADAL" clId="{280A2421-5B75-4027-B168-27A4D3C936F9}" dt="2020-04-10T16:53:08.421" v="1640" actId="20577"/>
        <pc:sldMkLst>
          <pc:docMk/>
          <pc:sldMk cId="147755257" sldId="262"/>
        </pc:sldMkLst>
        <pc:spChg chg="mod">
          <ac:chgData name="Gérald Barré" userId="0c2802c6-29e3-48b6-9a76-3d5623bc3d18" providerId="ADAL" clId="{280A2421-5B75-4027-B168-27A4D3C936F9}" dt="2020-04-10T16:53:08.421" v="1640" actId="20577"/>
          <ac:spMkLst>
            <pc:docMk/>
            <pc:sldMk cId="147755257" sldId="262"/>
            <ac:spMk id="2" creationId="{47D33B8F-FB05-40AE-A891-FDB7A0EF80F7}"/>
          </ac:spMkLst>
        </pc:spChg>
        <pc:spChg chg="del">
          <ac:chgData name="Gérald Barré" userId="0c2802c6-29e3-48b6-9a76-3d5623bc3d18" providerId="ADAL" clId="{280A2421-5B75-4027-B168-27A4D3C936F9}" dt="2020-04-10T16:41:12.254" v="1400"/>
          <ac:spMkLst>
            <pc:docMk/>
            <pc:sldMk cId="147755257" sldId="262"/>
            <ac:spMk id="3" creationId="{4C134B5E-D297-4C0F-A263-95EAC09743CA}"/>
          </ac:spMkLst>
        </pc:spChg>
        <pc:spChg chg="add mod">
          <ac:chgData name="Gérald Barré" userId="0c2802c6-29e3-48b6-9a76-3d5623bc3d18" providerId="ADAL" clId="{280A2421-5B75-4027-B168-27A4D3C936F9}" dt="2020-04-10T16:41:34.269" v="1408" actId="20577"/>
          <ac:spMkLst>
            <pc:docMk/>
            <pc:sldMk cId="147755257" sldId="262"/>
            <ac:spMk id="5" creationId="{D632DD39-EF8A-48B5-BB2A-DB01CC1A6A97}"/>
          </ac:spMkLst>
        </pc:spChg>
        <pc:picChg chg="add mod">
          <ac:chgData name="Gérald Barré" userId="0c2802c6-29e3-48b6-9a76-3d5623bc3d18" providerId="ADAL" clId="{280A2421-5B75-4027-B168-27A4D3C936F9}" dt="2020-04-10T16:41:42.208" v="1411" actId="1076"/>
          <ac:picMkLst>
            <pc:docMk/>
            <pc:sldMk cId="147755257" sldId="262"/>
            <ac:picMk id="4" creationId="{4D0241D9-0F77-4089-9654-B320C2CDEDE0}"/>
          </ac:picMkLst>
        </pc:picChg>
      </pc:sldChg>
      <pc:sldChg chg="addSp delSp modSp add mod setBg modAnim">
        <pc:chgData name="Gérald Barré" userId="0c2802c6-29e3-48b6-9a76-3d5623bc3d18" providerId="ADAL" clId="{280A2421-5B75-4027-B168-27A4D3C936F9}" dt="2020-04-15T15:11:38.061" v="3493"/>
        <pc:sldMkLst>
          <pc:docMk/>
          <pc:sldMk cId="1135840243" sldId="263"/>
        </pc:sldMkLst>
        <pc:spChg chg="mod">
          <ac:chgData name="Gérald Barré" userId="0c2802c6-29e3-48b6-9a76-3d5623bc3d18" providerId="ADAL" clId="{280A2421-5B75-4027-B168-27A4D3C936F9}" dt="2020-04-10T17:54:02.658" v="1762" actId="26606"/>
          <ac:spMkLst>
            <pc:docMk/>
            <pc:sldMk cId="1135840243" sldId="263"/>
            <ac:spMk id="2" creationId="{7FAFCC26-02D0-4D7D-B8B0-630ABBFDFBF9}"/>
          </ac:spMkLst>
        </pc:spChg>
        <pc:spChg chg="mod">
          <ac:chgData name="Gérald Barré" userId="0c2802c6-29e3-48b6-9a76-3d5623bc3d18" providerId="ADAL" clId="{280A2421-5B75-4027-B168-27A4D3C936F9}" dt="2020-04-15T15:11:26.763" v="3492" actId="20577"/>
          <ac:spMkLst>
            <pc:docMk/>
            <pc:sldMk cId="1135840243" sldId="263"/>
            <ac:spMk id="3" creationId="{C409CC2B-1F59-44B8-BB67-3AE2659E584E}"/>
          </ac:spMkLst>
        </pc:spChg>
        <pc:spChg chg="add del">
          <ac:chgData name="Gérald Barré" userId="0c2802c6-29e3-48b6-9a76-3d5623bc3d18" providerId="ADAL" clId="{280A2421-5B75-4027-B168-27A4D3C936F9}" dt="2020-04-10T17:53:42.806" v="1758" actId="478"/>
          <ac:spMkLst>
            <pc:docMk/>
            <pc:sldMk cId="1135840243" sldId="263"/>
            <ac:spMk id="4" creationId="{DDA8C8B1-7375-4B95-9472-A7ED2B901B2E}"/>
          </ac:spMkLst>
        </pc:spChg>
        <pc:spChg chg="add del">
          <ac:chgData name="Gérald Barré" userId="0c2802c6-29e3-48b6-9a76-3d5623bc3d18" providerId="ADAL" clId="{280A2421-5B75-4027-B168-27A4D3C936F9}" dt="2020-04-10T17:54:02.658" v="1762" actId="26606"/>
          <ac:spMkLst>
            <pc:docMk/>
            <pc:sldMk cId="1135840243" sldId="263"/>
            <ac:spMk id="10" creationId="{201CC55D-ED54-4C5C-95E6-10947BD1103B}"/>
          </ac:spMkLst>
        </pc:spChg>
        <pc:spChg chg="add del">
          <ac:chgData name="Gérald Barré" userId="0c2802c6-29e3-48b6-9a76-3d5623bc3d18" providerId="ADAL" clId="{280A2421-5B75-4027-B168-27A4D3C936F9}" dt="2020-04-10T17:54:02.658" v="1762" actId="26606"/>
          <ac:spMkLst>
            <pc:docMk/>
            <pc:sldMk cId="1135840243" sldId="263"/>
            <ac:spMk id="16" creationId="{3873B707-463F-40B0-8227-E8CC6C67EB25}"/>
          </ac:spMkLst>
        </pc:spChg>
        <pc:spChg chg="add del">
          <ac:chgData name="Gérald Barré" userId="0c2802c6-29e3-48b6-9a76-3d5623bc3d18" providerId="ADAL" clId="{280A2421-5B75-4027-B168-27A4D3C936F9}" dt="2020-04-10T17:54:02.658" v="1762" actId="26606"/>
          <ac:spMkLst>
            <pc:docMk/>
            <pc:sldMk cId="1135840243" sldId="263"/>
            <ac:spMk id="18" creationId="{C13237C8-E62C-4F0D-A318-BD6FB6C2D138}"/>
          </ac:spMkLst>
        </pc:spChg>
        <pc:spChg chg="add del">
          <ac:chgData name="Gérald Barré" userId="0c2802c6-29e3-48b6-9a76-3d5623bc3d18" providerId="ADAL" clId="{280A2421-5B75-4027-B168-27A4D3C936F9}" dt="2020-04-10T17:54:02.658" v="1762" actId="26606"/>
          <ac:spMkLst>
            <pc:docMk/>
            <pc:sldMk cId="1135840243" sldId="263"/>
            <ac:spMk id="20" creationId="{19C9EAEA-39D0-4B0E-A0EB-51E7B26740B1}"/>
          </ac:spMkLst>
        </pc:spChg>
        <pc:grpChg chg="add del">
          <ac:chgData name="Gérald Barré" userId="0c2802c6-29e3-48b6-9a76-3d5623bc3d18" providerId="ADAL" clId="{280A2421-5B75-4027-B168-27A4D3C936F9}" dt="2020-04-10T17:54:02.658" v="1762" actId="26606"/>
          <ac:grpSpMkLst>
            <pc:docMk/>
            <pc:sldMk cId="1135840243" sldId="263"/>
            <ac:grpSpMk id="12" creationId="{1DE889C7-FAD6-4397-98E2-05D503484459}"/>
          </ac:grpSpMkLst>
        </pc:grpChg>
        <pc:picChg chg="add mod modCrop">
          <ac:chgData name="Gérald Barré" userId="0c2802c6-29e3-48b6-9a76-3d5623bc3d18" providerId="ADAL" clId="{280A2421-5B75-4027-B168-27A4D3C936F9}" dt="2020-04-10T17:54:16.938" v="1766" actId="1076"/>
          <ac:picMkLst>
            <pc:docMk/>
            <pc:sldMk cId="1135840243" sldId="263"/>
            <ac:picMk id="5" creationId="{0DCCB67C-8FE5-43FB-9308-34E300B7F53E}"/>
          </ac:picMkLst>
        </pc:picChg>
      </pc:sldChg>
      <pc:sldChg chg="modSp add ord">
        <pc:chgData name="Gérald Barré" userId="0c2802c6-29e3-48b6-9a76-3d5623bc3d18" providerId="ADAL" clId="{280A2421-5B75-4027-B168-27A4D3C936F9}" dt="2020-04-15T15:03:53.724" v="3377" actId="6549"/>
        <pc:sldMkLst>
          <pc:docMk/>
          <pc:sldMk cId="3605827208" sldId="264"/>
        </pc:sldMkLst>
        <pc:spChg chg="mod">
          <ac:chgData name="Gérald Barré" userId="0c2802c6-29e3-48b6-9a76-3d5623bc3d18" providerId="ADAL" clId="{280A2421-5B75-4027-B168-27A4D3C936F9}" dt="2020-04-10T16:52:58.466" v="1631" actId="20577"/>
          <ac:spMkLst>
            <pc:docMk/>
            <pc:sldMk cId="3605827208" sldId="264"/>
            <ac:spMk id="2" creationId="{C281E142-F2E9-4F66-9DA4-03C87C9790CA}"/>
          </ac:spMkLst>
        </pc:spChg>
        <pc:spChg chg="mod">
          <ac:chgData name="Gérald Barré" userId="0c2802c6-29e3-48b6-9a76-3d5623bc3d18" providerId="ADAL" clId="{280A2421-5B75-4027-B168-27A4D3C936F9}" dt="2020-04-15T15:03:53.724" v="3377" actId="6549"/>
          <ac:spMkLst>
            <pc:docMk/>
            <pc:sldMk cId="3605827208" sldId="264"/>
            <ac:spMk id="3" creationId="{779187EB-C833-4BB6-86E5-05B5B82ED5CB}"/>
          </ac:spMkLst>
        </pc:spChg>
      </pc:sldChg>
      <pc:sldChg chg="addSp modSp add modAnim">
        <pc:chgData name="Gérald Barré" userId="0c2802c6-29e3-48b6-9a76-3d5623bc3d18" providerId="ADAL" clId="{280A2421-5B75-4027-B168-27A4D3C936F9}" dt="2020-04-15T15:08:23.694" v="3392"/>
        <pc:sldMkLst>
          <pc:docMk/>
          <pc:sldMk cId="2879813325" sldId="265"/>
        </pc:sldMkLst>
        <pc:spChg chg="mod">
          <ac:chgData name="Gérald Barré" userId="0c2802c6-29e3-48b6-9a76-3d5623bc3d18" providerId="ADAL" clId="{280A2421-5B75-4027-B168-27A4D3C936F9}" dt="2020-04-10T17:55:25.891" v="1795" actId="20577"/>
          <ac:spMkLst>
            <pc:docMk/>
            <pc:sldMk cId="2879813325" sldId="265"/>
            <ac:spMk id="2" creationId="{FBC1FE08-DBC1-4DD1-BD6A-2BC28A053958}"/>
          </ac:spMkLst>
        </pc:spChg>
        <pc:spChg chg="mod">
          <ac:chgData name="Gérald Barré" userId="0c2802c6-29e3-48b6-9a76-3d5623bc3d18" providerId="ADAL" clId="{280A2421-5B75-4027-B168-27A4D3C936F9}" dt="2020-04-10T18:05:05.454" v="2510" actId="20577"/>
          <ac:spMkLst>
            <pc:docMk/>
            <pc:sldMk cId="2879813325" sldId="265"/>
            <ac:spMk id="3" creationId="{73124F29-BC1F-432D-A98C-E5F6E9620D49}"/>
          </ac:spMkLst>
        </pc:spChg>
        <pc:picChg chg="add mod">
          <ac:chgData name="Gérald Barré" userId="0c2802c6-29e3-48b6-9a76-3d5623bc3d18" providerId="ADAL" clId="{280A2421-5B75-4027-B168-27A4D3C936F9}" dt="2020-04-15T15:07:55.665" v="3391" actId="1076"/>
          <ac:picMkLst>
            <pc:docMk/>
            <pc:sldMk cId="2879813325" sldId="265"/>
            <ac:picMk id="3074" creationId="{9848C81B-C287-4C9A-A140-2ABF83A25E0D}"/>
          </ac:picMkLst>
        </pc:picChg>
      </pc:sldChg>
      <pc:sldChg chg="modSp add modAnim">
        <pc:chgData name="Gérald Barré" userId="0c2802c6-29e3-48b6-9a76-3d5623bc3d18" providerId="ADAL" clId="{280A2421-5B75-4027-B168-27A4D3C936F9}" dt="2020-04-15T15:09:00.639" v="3399" actId="20577"/>
        <pc:sldMkLst>
          <pc:docMk/>
          <pc:sldMk cId="3959192828" sldId="266"/>
        </pc:sldMkLst>
        <pc:spChg chg="mod">
          <ac:chgData name="Gérald Barré" userId="0c2802c6-29e3-48b6-9a76-3d5623bc3d18" providerId="ADAL" clId="{280A2421-5B75-4027-B168-27A4D3C936F9}" dt="2020-04-10T18:02:11.044" v="2049" actId="20577"/>
          <ac:spMkLst>
            <pc:docMk/>
            <pc:sldMk cId="3959192828" sldId="266"/>
            <ac:spMk id="2" creationId="{E8E1A222-84A3-4EF6-880B-73E6E40C6174}"/>
          </ac:spMkLst>
        </pc:spChg>
        <pc:spChg chg="mod">
          <ac:chgData name="Gérald Barré" userId="0c2802c6-29e3-48b6-9a76-3d5623bc3d18" providerId="ADAL" clId="{280A2421-5B75-4027-B168-27A4D3C936F9}" dt="2020-04-15T15:09:00.639" v="3399" actId="20577"/>
          <ac:spMkLst>
            <pc:docMk/>
            <pc:sldMk cId="3959192828" sldId="266"/>
            <ac:spMk id="3" creationId="{E0E5A1C3-D165-40C1-9BB7-E8F90F59C103}"/>
          </ac:spMkLst>
        </pc:spChg>
      </pc:sldChg>
      <pc:sldChg chg="addSp delSp modSp add modAnim">
        <pc:chgData name="Gérald Barré" userId="0c2802c6-29e3-48b6-9a76-3d5623bc3d18" providerId="ADAL" clId="{280A2421-5B75-4027-B168-27A4D3C936F9}" dt="2020-04-15T15:25:22.204" v="3773"/>
        <pc:sldMkLst>
          <pc:docMk/>
          <pc:sldMk cId="222732808" sldId="267"/>
        </pc:sldMkLst>
        <pc:spChg chg="mod">
          <ac:chgData name="Gérald Barré" userId="0c2802c6-29e3-48b6-9a76-3d5623bc3d18" providerId="ADAL" clId="{280A2421-5B75-4027-B168-27A4D3C936F9}" dt="2020-04-10T18:13:28.818" v="2863" actId="20577"/>
          <ac:spMkLst>
            <pc:docMk/>
            <pc:sldMk cId="222732808" sldId="267"/>
            <ac:spMk id="2" creationId="{2729F777-DCD4-4831-A3C6-31696233F031}"/>
          </ac:spMkLst>
        </pc:spChg>
        <pc:spChg chg="mod">
          <ac:chgData name="Gérald Barré" userId="0c2802c6-29e3-48b6-9a76-3d5623bc3d18" providerId="ADAL" clId="{280A2421-5B75-4027-B168-27A4D3C936F9}" dt="2020-04-15T15:25:14.776" v="3772" actId="5793"/>
          <ac:spMkLst>
            <pc:docMk/>
            <pc:sldMk cId="222732808" sldId="267"/>
            <ac:spMk id="3" creationId="{038E6996-C10A-4A61-92AE-0FC3E0F13D16}"/>
          </ac:spMkLst>
        </pc:spChg>
        <pc:spChg chg="add del">
          <ac:chgData name="Gérald Barré" userId="0c2802c6-29e3-48b6-9a76-3d5623bc3d18" providerId="ADAL" clId="{280A2421-5B75-4027-B168-27A4D3C936F9}" dt="2020-04-10T18:14:25.410" v="2867" actId="478"/>
          <ac:spMkLst>
            <pc:docMk/>
            <pc:sldMk cId="222732808" sldId="267"/>
            <ac:spMk id="4" creationId="{7E898C01-6098-42EB-898A-9D2865396D5B}"/>
          </ac:spMkLst>
        </pc:spChg>
        <pc:spChg chg="add del">
          <ac:chgData name="Gérald Barré" userId="0c2802c6-29e3-48b6-9a76-3d5623bc3d18" providerId="ADAL" clId="{280A2421-5B75-4027-B168-27A4D3C936F9}" dt="2020-04-10T18:14:28.378" v="2869"/>
          <ac:spMkLst>
            <pc:docMk/>
            <pc:sldMk cId="222732808" sldId="267"/>
            <ac:spMk id="5" creationId="{6C5DB6C9-BF17-4C8D-88DF-316F661B2B44}"/>
          </ac:spMkLst>
        </pc:spChg>
        <pc:picChg chg="add del mod">
          <ac:chgData name="Gérald Barré" userId="0c2802c6-29e3-48b6-9a76-3d5623bc3d18" providerId="ADAL" clId="{280A2421-5B75-4027-B168-27A4D3C936F9}" dt="2020-04-15T15:22:48.173" v="3702"/>
          <ac:picMkLst>
            <pc:docMk/>
            <pc:sldMk cId="222732808" sldId="267"/>
            <ac:picMk id="6" creationId="{F496AC1A-16A5-4F6E-A33C-4ADBDE0F9A05}"/>
          </ac:picMkLst>
        </pc:picChg>
        <pc:picChg chg="add del mod">
          <ac:chgData name="Gérald Barré" userId="0c2802c6-29e3-48b6-9a76-3d5623bc3d18" providerId="ADAL" clId="{280A2421-5B75-4027-B168-27A4D3C936F9}" dt="2020-04-10T18:15:24.913" v="2874" actId="478"/>
          <ac:picMkLst>
            <pc:docMk/>
            <pc:sldMk cId="222732808" sldId="267"/>
            <ac:picMk id="7" creationId="{7E223317-EB3C-40B9-BE31-7A86E3A9891E}"/>
          </ac:picMkLst>
        </pc:picChg>
        <pc:picChg chg="add del">
          <ac:chgData name="Gérald Barré" userId="0c2802c6-29e3-48b6-9a76-3d5623bc3d18" providerId="ADAL" clId="{280A2421-5B75-4027-B168-27A4D3C936F9}" dt="2020-04-10T18:15:34.732" v="2876" actId="478"/>
          <ac:picMkLst>
            <pc:docMk/>
            <pc:sldMk cId="222732808" sldId="267"/>
            <ac:picMk id="8" creationId="{2C286C3F-0380-49D4-BFB4-233274496B8B}"/>
          </ac:picMkLst>
        </pc:picChg>
        <pc:picChg chg="add del mod">
          <ac:chgData name="Gérald Barré" userId="0c2802c6-29e3-48b6-9a76-3d5623bc3d18" providerId="ADAL" clId="{280A2421-5B75-4027-B168-27A4D3C936F9}" dt="2020-04-15T15:18:53.872" v="3526" actId="478"/>
          <ac:picMkLst>
            <pc:docMk/>
            <pc:sldMk cId="222732808" sldId="267"/>
            <ac:picMk id="9" creationId="{2F53D4D4-3DE4-4D18-9290-CE388791D11F}"/>
          </ac:picMkLst>
        </pc:picChg>
      </pc:sldChg>
      <pc:sldChg chg="modSp add">
        <pc:chgData name="Gérald Barré" userId="0c2802c6-29e3-48b6-9a76-3d5623bc3d18" providerId="ADAL" clId="{280A2421-5B75-4027-B168-27A4D3C936F9}" dt="2020-04-15T15:16:05.014" v="3525"/>
        <pc:sldMkLst>
          <pc:docMk/>
          <pc:sldMk cId="2958679714" sldId="268"/>
        </pc:sldMkLst>
        <pc:spChg chg="mod">
          <ac:chgData name="Gérald Barré" userId="0c2802c6-29e3-48b6-9a76-3d5623bc3d18" providerId="ADAL" clId="{280A2421-5B75-4027-B168-27A4D3C936F9}" dt="2020-04-15T14:48:23.715" v="3070" actId="20577"/>
          <ac:spMkLst>
            <pc:docMk/>
            <pc:sldMk cId="2958679714" sldId="268"/>
            <ac:spMk id="2" creationId="{AD0E9AA3-E189-47AA-B6F0-ADA4CD350F95}"/>
          </ac:spMkLst>
        </pc:spChg>
        <pc:spChg chg="mod">
          <ac:chgData name="Gérald Barré" userId="0c2802c6-29e3-48b6-9a76-3d5623bc3d18" providerId="ADAL" clId="{280A2421-5B75-4027-B168-27A4D3C936F9}" dt="2020-04-15T15:16:05.014" v="3525"/>
          <ac:spMkLst>
            <pc:docMk/>
            <pc:sldMk cId="2958679714" sldId="268"/>
            <ac:spMk id="3" creationId="{0CCF5574-9788-4607-8E97-43FE569F6ED8}"/>
          </ac:spMkLst>
        </pc:spChg>
      </pc:sldChg>
      <pc:sldChg chg="modSp add">
        <pc:chgData name="Gérald Barré" userId="0c2802c6-29e3-48b6-9a76-3d5623bc3d18" providerId="ADAL" clId="{280A2421-5B75-4027-B168-27A4D3C936F9}" dt="2020-04-10T18:23:19.525" v="2947" actId="20577"/>
        <pc:sldMkLst>
          <pc:docMk/>
          <pc:sldMk cId="530730826" sldId="269"/>
        </pc:sldMkLst>
        <pc:spChg chg="mod">
          <ac:chgData name="Gérald Barré" userId="0c2802c6-29e3-48b6-9a76-3d5623bc3d18" providerId="ADAL" clId="{280A2421-5B75-4027-B168-27A4D3C936F9}" dt="2020-04-10T18:23:08.325" v="2899" actId="20577"/>
          <ac:spMkLst>
            <pc:docMk/>
            <pc:sldMk cId="530730826" sldId="269"/>
            <ac:spMk id="2" creationId="{56CCAF77-1CA7-4253-9853-9F6DEFC8CBCB}"/>
          </ac:spMkLst>
        </pc:spChg>
        <pc:spChg chg="mod">
          <ac:chgData name="Gérald Barré" userId="0c2802c6-29e3-48b6-9a76-3d5623bc3d18" providerId="ADAL" clId="{280A2421-5B75-4027-B168-27A4D3C936F9}" dt="2020-04-10T18:23:19.525" v="2947" actId="20577"/>
          <ac:spMkLst>
            <pc:docMk/>
            <pc:sldMk cId="530730826" sldId="269"/>
            <ac:spMk id="3" creationId="{A803F59F-1244-484D-96C4-FAD4EE5EA298}"/>
          </ac:spMkLst>
        </pc:spChg>
      </pc:sldChg>
      <pc:sldChg chg="modSp add">
        <pc:chgData name="Gérald Barré" userId="0c2802c6-29e3-48b6-9a76-3d5623bc3d18" providerId="ADAL" clId="{280A2421-5B75-4027-B168-27A4D3C936F9}" dt="2020-04-15T21:22:42.408" v="3981" actId="20577"/>
        <pc:sldMkLst>
          <pc:docMk/>
          <pc:sldMk cId="2196594124" sldId="270"/>
        </pc:sldMkLst>
        <pc:spChg chg="mod">
          <ac:chgData name="Gérald Barré" userId="0c2802c6-29e3-48b6-9a76-3d5623bc3d18" providerId="ADAL" clId="{280A2421-5B75-4027-B168-27A4D3C936F9}" dt="2020-04-15T14:47:04.574" v="2963" actId="20577"/>
          <ac:spMkLst>
            <pc:docMk/>
            <pc:sldMk cId="2196594124" sldId="270"/>
            <ac:spMk id="2" creationId="{541B618E-5AC4-411A-B1C4-DA0B507D4942}"/>
          </ac:spMkLst>
        </pc:spChg>
        <pc:spChg chg="mod">
          <ac:chgData name="Gérald Barré" userId="0c2802c6-29e3-48b6-9a76-3d5623bc3d18" providerId="ADAL" clId="{280A2421-5B75-4027-B168-27A4D3C936F9}" dt="2020-04-15T21:22:42.408" v="3981" actId="20577"/>
          <ac:spMkLst>
            <pc:docMk/>
            <pc:sldMk cId="2196594124" sldId="270"/>
            <ac:spMk id="3" creationId="{A27A8153-8B33-4E10-AF40-4A792EA45ADD}"/>
          </ac:spMkLst>
        </pc:spChg>
      </pc:sldChg>
      <pc:sldChg chg="modSp add">
        <pc:chgData name="Gérald Barré" userId="0c2802c6-29e3-48b6-9a76-3d5623bc3d18" providerId="ADAL" clId="{280A2421-5B75-4027-B168-27A4D3C936F9}" dt="2020-04-15T15:01:09.547" v="3258" actId="20577"/>
        <pc:sldMkLst>
          <pc:docMk/>
          <pc:sldMk cId="4189889290" sldId="271"/>
        </pc:sldMkLst>
        <pc:spChg chg="mod">
          <ac:chgData name="Gérald Barré" userId="0c2802c6-29e3-48b6-9a76-3d5623bc3d18" providerId="ADAL" clId="{280A2421-5B75-4027-B168-27A4D3C936F9}" dt="2020-04-15T14:50:49.847" v="3082" actId="20577"/>
          <ac:spMkLst>
            <pc:docMk/>
            <pc:sldMk cId="4189889290" sldId="271"/>
            <ac:spMk id="2" creationId="{37AABEE5-7CA5-423C-9C5E-095C96EE0E04}"/>
          </ac:spMkLst>
        </pc:spChg>
        <pc:spChg chg="mod">
          <ac:chgData name="Gérald Barré" userId="0c2802c6-29e3-48b6-9a76-3d5623bc3d18" providerId="ADAL" clId="{280A2421-5B75-4027-B168-27A4D3C936F9}" dt="2020-04-15T15:01:09.547" v="3258" actId="20577"/>
          <ac:spMkLst>
            <pc:docMk/>
            <pc:sldMk cId="4189889290" sldId="271"/>
            <ac:spMk id="3" creationId="{42F3AB9B-1370-44C0-AE52-EC983D988973}"/>
          </ac:spMkLst>
        </pc:spChg>
      </pc:sldChg>
      <pc:sldChg chg="addSp delSp modSp add">
        <pc:chgData name="Gérald Barré" userId="0c2802c6-29e3-48b6-9a76-3d5623bc3d18" providerId="ADAL" clId="{280A2421-5B75-4027-B168-27A4D3C936F9}" dt="2020-04-15T15:23:51.132" v="3725" actId="20577"/>
        <pc:sldMkLst>
          <pc:docMk/>
          <pc:sldMk cId="3544354135" sldId="272"/>
        </pc:sldMkLst>
        <pc:spChg chg="mod">
          <ac:chgData name="Gérald Barré" userId="0c2802c6-29e3-48b6-9a76-3d5623bc3d18" providerId="ADAL" clId="{280A2421-5B75-4027-B168-27A4D3C936F9}" dt="2020-04-15T15:19:00.336" v="3532" actId="20577"/>
          <ac:spMkLst>
            <pc:docMk/>
            <pc:sldMk cId="3544354135" sldId="272"/>
            <ac:spMk id="2" creationId="{A722CEA0-77F6-4C53-8F4F-5BEE90215A2E}"/>
          </ac:spMkLst>
        </pc:spChg>
        <pc:spChg chg="mod">
          <ac:chgData name="Gérald Barré" userId="0c2802c6-29e3-48b6-9a76-3d5623bc3d18" providerId="ADAL" clId="{280A2421-5B75-4027-B168-27A4D3C936F9}" dt="2020-04-15T15:23:51.132" v="3725" actId="20577"/>
          <ac:spMkLst>
            <pc:docMk/>
            <pc:sldMk cId="3544354135" sldId="272"/>
            <ac:spMk id="3" creationId="{761E9DF0-E4F2-4F25-958A-7DB6F47A31A4}"/>
          </ac:spMkLst>
        </pc:spChg>
        <pc:picChg chg="add del mod">
          <ac:chgData name="Gérald Barré" userId="0c2802c6-29e3-48b6-9a76-3d5623bc3d18" providerId="ADAL" clId="{280A2421-5B75-4027-B168-27A4D3C936F9}" dt="2020-04-15T15:23:38.630" v="3714" actId="478"/>
          <ac:picMkLst>
            <pc:docMk/>
            <pc:sldMk cId="3544354135" sldId="272"/>
            <ac:picMk id="4" creationId="{E4F7F085-0C93-4F92-AE15-2FAFD815F02A}"/>
          </ac:picMkLst>
        </pc:picChg>
      </pc:sldChg>
      <pc:sldChg chg="modSp add">
        <pc:chgData name="Gérald Barré" userId="0c2802c6-29e3-48b6-9a76-3d5623bc3d18" providerId="ADAL" clId="{280A2421-5B75-4027-B168-27A4D3C936F9}" dt="2020-04-16T12:56:40.059" v="4174" actId="20577"/>
        <pc:sldMkLst>
          <pc:docMk/>
          <pc:sldMk cId="2601967315" sldId="273"/>
        </pc:sldMkLst>
        <pc:spChg chg="mod">
          <ac:chgData name="Gérald Barré" userId="0c2802c6-29e3-48b6-9a76-3d5623bc3d18" providerId="ADAL" clId="{280A2421-5B75-4027-B168-27A4D3C936F9}" dt="2020-04-16T12:55:34.677" v="4034" actId="20577"/>
          <ac:spMkLst>
            <pc:docMk/>
            <pc:sldMk cId="2601967315" sldId="273"/>
            <ac:spMk id="2" creationId="{9054DBCE-D63C-43C0-85AE-0E9937E17D2D}"/>
          </ac:spMkLst>
        </pc:spChg>
        <pc:spChg chg="mod">
          <ac:chgData name="Gérald Barré" userId="0c2802c6-29e3-48b6-9a76-3d5623bc3d18" providerId="ADAL" clId="{280A2421-5B75-4027-B168-27A4D3C936F9}" dt="2020-04-16T12:56:40.059" v="4174" actId="20577"/>
          <ac:spMkLst>
            <pc:docMk/>
            <pc:sldMk cId="2601967315" sldId="273"/>
            <ac:spMk id="3" creationId="{16C6471E-031C-47F8-856C-241147A0E03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AD4B2-7EE4-48D8-88AA-A3C1D4CAC95F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81880-FF19-4E88-995F-889C21CFB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1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evblogs.microsoft.com/dotnet/cross-platform-time-zones-with-net-core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icrosoft.com/en-us/windows-server/networking/windows-time-service/windows-server-2016-improvements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techcommunity.microsoft.com/t5/networking-blog/evolution-of-timekeeping-in-windows/ba-p/778020" TargetMode="External"/><Relationship Id="rId5" Type="http://schemas.openxmlformats.org/officeDocument/2006/relationships/hyperlink" Target="https://techcommunity.microsoft.com/t5/networking-blog/windows-subsystem-for-linux-for-testing-windows-10-ptp-client/ba-p/389181" TargetMode="External"/><Relationship Id="rId4" Type="http://schemas.openxmlformats.org/officeDocument/2006/relationships/hyperlink" Target="https://techcommunity.microsoft.com/t5/networking-blog/top-10-networking-features-in-windows-server-2019-10-accurate/ba-p/339739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3CBEF0-CAF0-4394-8AC7-6AE429D9AEC8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56826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hlinkClick r:id="rId3"/>
              </a:rPr>
              <a:t>https://devblogs.microsoft.com/dotnet/cross-platform-time-zones-with-net-core/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981880-FF19-4E88-995F-889C21CFB15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551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dateTime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DateTime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r>
              <a:rPr lang="da-DK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da-DK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timezone = TimeZoneInfo.GetSystemTimeZones()[0];</a:t>
            </a:r>
          </a:p>
          <a:p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TimeZoneInfo.FindSystemTimeZoneById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"Europe/Paris"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.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IsAmbiguousTime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DateTime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(2021, 10, 31, 2, 30, 0));</a:t>
            </a:r>
          </a:p>
          <a:p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TimeZoneInfo.FindSystemTimeZoneById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"Europe/Paris"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.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GetAmbiguousTimeOffsets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DateTime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(2021, 10, 31, 2, 30, 0));</a:t>
            </a:r>
          </a:p>
          <a:p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TimeZoneInfo.FindSystemTimeZoneById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"Pacific/Apia"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.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IsInvalidTime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DateTime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(2011, 12, 30));</a:t>
            </a:r>
          </a:p>
          <a:p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TimeZoneInfo.FindSystemTimeZoneById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"America/Montreal"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.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GetAdjustmentRules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TimeZoneInfo.ConvertTime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dateTime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timezone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981880-FF19-4E88-995F-889C21CFB15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708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https://docs.microsoft.com/en-us/windows-server/networking/windows-time-service/windows-server-2016-improvements</a:t>
            </a:r>
            <a:endParaRPr lang="en-US" dirty="0">
              <a:hlinkClick r:id="rId4"/>
            </a:endParaRPr>
          </a:p>
          <a:p>
            <a:r>
              <a:rPr lang="en-US" dirty="0">
                <a:hlinkClick r:id="rId4"/>
              </a:rPr>
              <a:t>https://techcommunity.microsoft.com/t5/networking-blog/top-10-networking-features-in-windows-server-2019-10-accurate/ba-p/339739</a:t>
            </a:r>
            <a:endParaRPr lang="en-US" dirty="0"/>
          </a:p>
          <a:p>
            <a:r>
              <a:rPr lang="en-US" dirty="0">
                <a:hlinkClick r:id="rId5"/>
              </a:rPr>
              <a:t>https://techcommunity.microsoft.com/t5/networking-blog/windows-subsystem-for-linux-for-testing-windows-10-ptp-client/ba-p/389181</a:t>
            </a:r>
            <a:endParaRPr lang="en-US" dirty="0"/>
          </a:p>
          <a:p>
            <a:r>
              <a:rPr lang="en-US" dirty="0">
                <a:hlinkClick r:id="rId6"/>
              </a:rPr>
              <a:t>https://techcommunity.microsoft.com/t5/networking-blog/evolution-of-timekeeping-in-windows/ba-p/778020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981880-FF19-4E88-995F-889C21CFB15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091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DC56E-31BC-4FBA-995D-0CFA1CF747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983F07-0513-4D47-B8BF-83C4A0F281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0FA58-4303-4989-8BB4-A3187E9FF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246C-8633-4614-A995-08CE48D93918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A67A3-5963-4717-9951-40AF1FCEF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2136E-947D-4CF2-A931-F8B7F24BE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2A52-AE3B-4F3A-B24B-438864E30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88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69F05-8A58-4A29-B4AA-0DEAE3A42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5582F8-A55D-4D62-9CAD-F3196FC626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ECCFCE-4F6A-4551-B2D9-96919488B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246C-8633-4614-A995-08CE48D93918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47AB7-1A89-4F54-8E0E-2BE8C2867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ED679F-3258-4C07-8DBC-D15AC2B7E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2A52-AE3B-4F3A-B24B-438864E30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489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828544-51DF-4F59-8775-B8E6F1B283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58A352-67AE-4EA7-88BD-D60DFC392A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DDDAA-3E85-4A19-9084-136F12C2D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246C-8633-4614-A995-08CE48D93918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8F5BD6-22EE-4BC7-9E63-B099C7991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CC422-CB9D-46FC-B33D-3F4A5B419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2A52-AE3B-4F3A-B24B-438864E30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73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89752-E70B-4305-96B3-D00A8B130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571A3-ACE5-4509-A535-98DEBEDFA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34BF3-A8A5-4BFC-B333-0DC9C8E3F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246C-8633-4614-A995-08CE48D93918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3EB8C-D081-4609-B1F9-BDCEF3444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F4AE1-B083-45F3-A254-767B6CD84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2A52-AE3B-4F3A-B24B-438864E30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155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433B5-3659-4C7A-8081-061F7827F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9A635F-7109-48A5-B5A1-A7A3BDC4E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A9A27A-2294-4327-9E1D-F67A7134B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246C-8633-4614-A995-08CE48D93918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31D6AA-401C-4D8C-928C-375BD0EC0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8F898-92FA-4F92-B666-0E9954B2A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2A52-AE3B-4F3A-B24B-438864E30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68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2F41C-CD80-4A4D-88A5-8FCF72DAE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4F170-CEAA-46D0-AFB1-4C5A11B424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3153F6-C2D1-4A96-A7A2-47C0997890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9D817E-96C4-44D3-A430-524036238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246C-8633-4614-A995-08CE48D93918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B77B0-C2CC-4CFF-87DD-E2D48BC0B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E45FB7-DBE9-4013-B64C-127CCE486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2A52-AE3B-4F3A-B24B-438864E30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237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1B9D5-08A2-41C4-9097-DC39F9FD8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6D01D8-509E-4539-A482-54304D5A5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C1B67B-B641-4728-B695-5D60CE5A45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17E4EA-0C36-4B64-B126-9B569F5253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6A0272-28ED-40FC-99FA-9CF9C61CC6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1EEFD2-9979-42C0-9056-7AFAC2CAB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246C-8633-4614-A995-08CE48D93918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D2A10A-21F4-4F71-896B-FE89EBB74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4B9621-0A52-4CE1-9B85-A72776FFA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2A52-AE3B-4F3A-B24B-438864E30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533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4271A-F5FF-43DE-9E21-0A443FF60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10336F-88E7-45AE-A56F-098EBB2A7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246C-8633-4614-A995-08CE48D93918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E3004B-FEF3-469D-AD71-0D0BB2340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924FBB-5CBF-4B51-8AF8-39306A3C7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2A52-AE3B-4F3A-B24B-438864E30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4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1F723D-953C-4EE0-A034-6FC08675C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246C-8633-4614-A995-08CE48D93918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80BC01-4402-4E1D-A545-0B4BB771F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2B6A3-0550-42D8-AE2F-E19633C48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2A52-AE3B-4F3A-B24B-438864E30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8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693BC-3DAA-4257-8F0E-878061CB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7287D-B8F2-4C4A-963D-E565E8550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90C9D8-C88D-4BCF-B6E2-DB6048A52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92084A-A03C-44DD-9782-82224D244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246C-8633-4614-A995-08CE48D93918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9CEE0A-9BED-46B5-8959-96D0C7930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0E86AF-A6CC-4258-930B-5EC82BD49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2A52-AE3B-4F3A-B24B-438864E30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07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CBBCF-47B6-43E6-B247-3D2F6E390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E69B88-8C70-4B89-AE07-EA4DB4C2E8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C408C9-138E-46DB-9928-C05399CB7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E09935-2899-4476-BD78-2B685B93C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246C-8633-4614-A995-08CE48D93918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58B1BC-52C2-4A57-8518-428589CAE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32A0A5-3AAE-4B4B-AB70-DBB82ABEF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2A52-AE3B-4F3A-B24B-438864E30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82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7775B5-5C1E-4B4E-8793-261CCD6B9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D735EB-3977-4BEB-B129-6627A5AB87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A9872-D642-437C-8956-0F8BE7C8E7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E246C-8633-4614-A995-08CE48D93918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D9E8E5-05C7-44D1-9102-6D3BFC2B56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37D22B-79EF-42A4-BA28-9D8AABD849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32A52-AE3B-4F3A-B24B-438864E30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23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twitter.com/meziantou" TargetMode="External"/><Relationship Id="rId4" Type="http://schemas.openxmlformats.org/officeDocument/2006/relationships/hyperlink" Target="https://www.meziantou.net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tackoverflow.com/questions/6841333/why-is-subtracting-these-two-times-in-1927-giving-a-strange-result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.nodatime.org/2011/08/what-wrong-with-datetime-anyway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icrosoft.com/en-us/dotnet/standard/base-types/custom-date-and-time-format-strings" TargetMode="External"/><Relationship Id="rId2" Type="http://schemas.openxmlformats.org/officeDocument/2006/relationships/hyperlink" Target="https://docs.microsoft.com/en-us/dotnet/standard/base-types/standard-date-and-time-format-string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mcharts.com/docs/v4/concepts/formatters/formatting-date-time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833E6-CA3E-4C80-9A47-37F313DB5E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Date and Time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81041A-3635-42B9-B6FC-373FE37E31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Gérald Barré</a:t>
            </a:r>
            <a:endParaRPr lang="en-CA" dirty="0"/>
          </a:p>
        </p:txBody>
      </p:sp>
      <p:pic>
        <p:nvPicPr>
          <p:cNvPr id="3074" name="Picture 2" descr="Microsoft Most Valuable Professional (MVP)">
            <a:extLst>
              <a:ext uri="{FF2B5EF4-FFF2-40B4-BE49-F238E27FC236}">
                <a16:creationId xmlns:a16="http://schemas.microsoft.com/office/drawing/2014/main" id="{679798E2-4C27-42C2-9E50-A96EA7A3D9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253" y="5257801"/>
            <a:ext cx="2642526" cy="106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A9AE671-67ED-4E2E-93EF-FA03C570EE09}"/>
              </a:ext>
            </a:extLst>
          </p:cNvPr>
          <p:cNvSpPr txBox="1"/>
          <p:nvPr/>
        </p:nvSpPr>
        <p:spPr>
          <a:xfrm>
            <a:off x="1144025" y="5441295"/>
            <a:ext cx="37423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Website: </a:t>
            </a:r>
            <a:r>
              <a:rPr lang="en-US" dirty="0">
                <a:hlinkClick r:id="rId4"/>
              </a:rPr>
              <a:t>https://www.meziantou.net</a:t>
            </a:r>
            <a:endParaRPr lang="en-US" dirty="0"/>
          </a:p>
          <a:p>
            <a:r>
              <a:rPr lang="en-US" dirty="0"/>
              <a:t>Twitter:   </a:t>
            </a:r>
            <a:r>
              <a:rPr lang="en-CA" dirty="0">
                <a:hlinkClick r:id="rId5"/>
              </a:rPr>
              <a:t>@meziantou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53523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1E142-F2E9-4F66-9DA4-03C87C979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zones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D11307-E9AD-45A2-8BBD-2AABE6E141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454" y="1690688"/>
            <a:ext cx="10891092" cy="466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886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33B8F-FB05-40AE-A891-FDB7A0EF8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zones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D0241D9-0F77-4089-9654-B320C2CDED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1779" y="2077090"/>
            <a:ext cx="8150316" cy="454330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632DD39-EF8A-48B5-BB2A-DB01CC1A6A97}"/>
              </a:ext>
            </a:extLst>
          </p:cNvPr>
          <p:cNvSpPr/>
          <p:nvPr/>
        </p:nvSpPr>
        <p:spPr>
          <a:xfrm>
            <a:off x="838200" y="1540977"/>
            <a:ext cx="1135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https://stackoverflow.com/questions/6841333/why-is-subtracting-these-two-times-in-1927-giving-a-strange-result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55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E46C2-011C-4CE8-91D2-CAD99BF61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zones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515E0-ACC8-450D-9A7D-DC63FD0E0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Use Noda Time</a:t>
            </a:r>
            <a:r>
              <a:rPr lang="en-US" dirty="0"/>
              <a:t>!</a:t>
            </a:r>
            <a:endParaRPr lang="en-US" dirty="0">
              <a:hlinkClick r:id="rId2"/>
            </a:endParaRPr>
          </a:p>
          <a:p>
            <a:r>
              <a:rPr lang="en-US" dirty="0">
                <a:hlinkClick r:id="rId2"/>
              </a:rPr>
              <a:t>Noda Time: What's wrong with </a:t>
            </a:r>
            <a:r>
              <a:rPr lang="en-US" dirty="0" err="1">
                <a:hlinkClick r:id="rId2"/>
              </a:rPr>
              <a:t>DateTime</a:t>
            </a:r>
            <a:r>
              <a:rPr lang="en-US" dirty="0">
                <a:hlinkClick r:id="rId2"/>
              </a:rPr>
              <a:t> anyway?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245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E48EE-DB2A-42ED-A1C4-4D9F27E99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2C2BE-5477-4973-AD13-5EA9DA94D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DateTime.Parse</a:t>
            </a:r>
            <a:r>
              <a:rPr lang="en-US" dirty="0"/>
              <a:t>("2022-01-02T04:11:43.888Z");</a:t>
            </a:r>
          </a:p>
          <a:p>
            <a:pPr marL="0" indent="0">
              <a:buNone/>
            </a:pPr>
            <a:r>
              <a:rPr lang="en-US" dirty="0"/>
              <a:t>// return a local date (e.g. 1/1/2022 11:11:43 PM)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DateTime.Parse</a:t>
            </a:r>
            <a:r>
              <a:rPr lang="en-US" dirty="0"/>
              <a:t>("2022-01-02T04:11:43.888Z", provider: null, </a:t>
            </a:r>
            <a:r>
              <a:rPr lang="en-US" dirty="0" err="1"/>
              <a:t>DateTimeStyles.AdjustToUniversal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// return a UTC date (e.g. 1/2/2022 11:11:43 PM)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96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1FE08-DBC1-4DD1-BD6A-2BC28A053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UTC != GMT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24F29-BC1F-432D-A98C-E5F6E9620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GMT: Greenwich Mean Time =&gt; Time zone UTC+0 (standard prior to 1972)</a:t>
            </a:r>
          </a:p>
          <a:p>
            <a:r>
              <a:rPr lang="en-US" dirty="0"/>
              <a:t>UTC: Coordinated Universal Time =&gt; time standard</a:t>
            </a:r>
          </a:p>
          <a:p>
            <a:pPr lvl="1"/>
            <a:r>
              <a:rPr lang="en-US" dirty="0"/>
              <a:t>Based on International Atomic Time (TAI) and Universal Time (UT1)</a:t>
            </a:r>
          </a:p>
          <a:p>
            <a:pPr lvl="1"/>
            <a:r>
              <a:rPr lang="en-US" dirty="0"/>
              <a:t>More precise than the previous standard</a:t>
            </a:r>
          </a:p>
          <a:p>
            <a:endParaRPr lang="en-US" dirty="0"/>
          </a:p>
          <a:p>
            <a:r>
              <a:rPr lang="en-US" dirty="0"/>
              <a:t>Earth's Daily Rotation Slowing</a:t>
            </a:r>
          </a:p>
          <a:p>
            <a:pPr lvl="1"/>
            <a:r>
              <a:rPr lang="en-US" dirty="0"/>
              <a:t>Introduce a leap second to synchronize GMT and UTC</a:t>
            </a:r>
          </a:p>
          <a:p>
            <a:pPr lvl="1"/>
            <a:r>
              <a:rPr lang="en-US" dirty="0"/>
              <a:t>About 1 leap second every 19 months</a:t>
            </a:r>
          </a:p>
          <a:p>
            <a:pPr lvl="1"/>
            <a:r>
              <a:rPr lang="en-US" dirty="0"/>
              <a:t>GMT and UTC may differ by maximum 0.9s</a:t>
            </a:r>
          </a:p>
          <a:p>
            <a:endParaRPr lang="en-US" dirty="0"/>
          </a:p>
          <a:p>
            <a:r>
              <a:rPr lang="en-US" dirty="0"/>
              <a:t>December 31, 2005 23:59:</a:t>
            </a:r>
            <a:r>
              <a:rPr lang="en-US" b="1" dirty="0"/>
              <a:t>60</a:t>
            </a:r>
            <a:r>
              <a:rPr lang="en-US" dirty="0"/>
              <a:t> UTC</a:t>
            </a:r>
          </a:p>
        </p:txBody>
      </p:sp>
      <p:pic>
        <p:nvPicPr>
          <p:cNvPr id="3074" name="Picture 2" descr="leap second">
            <a:extLst>
              <a:ext uri="{FF2B5EF4-FFF2-40B4-BE49-F238E27FC236}">
                <a16:creationId xmlns:a16="http://schemas.microsoft.com/office/drawing/2014/main" id="{9848C81B-C287-4C9A-A140-2ABF83A25E0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6146" y="5378903"/>
            <a:ext cx="34671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981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1A222-84A3-4EF6-880B-73E6E40C6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UTC is not a silver bullet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5A1C3-D165-40C1-9BB7-E8F90F59C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Works great for instants &lt;= Now</a:t>
            </a:r>
          </a:p>
          <a:p>
            <a:r>
              <a:rPr lang="en-US" dirty="0"/>
              <a:t>What if you want to organize an event next year at 9AM?</a:t>
            </a:r>
          </a:p>
          <a:p>
            <a:pPr lvl="1"/>
            <a:r>
              <a:rPr lang="en-US" dirty="0"/>
              <a:t>Will the country still use the same offset?</a:t>
            </a:r>
          </a:p>
          <a:p>
            <a:pPr lvl="1"/>
            <a:r>
              <a:rPr lang="en-US" dirty="0"/>
              <a:t>What about DST?</a:t>
            </a:r>
          </a:p>
        </p:txBody>
      </p:sp>
    </p:spTree>
    <p:extLst>
      <p:ext uri="{BB962C8B-B14F-4D97-AF65-F5344CB8AC3E}">
        <p14:creationId xmlns:p14="http://schemas.microsoft.com/office/powerpoint/2010/main" val="3959192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9F777-DCD4-4831-A3C6-31696233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Leap 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E6996-C10A-4A61-92AE-0FC3E0F13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Multiple of 4, except for years evenly divisible by 100, unless evenly divisible by 400</a:t>
            </a:r>
          </a:p>
          <a:p>
            <a:endParaRPr lang="en-US" dirty="0"/>
          </a:p>
          <a:p>
            <a:r>
              <a:rPr lang="en-US" dirty="0" err="1"/>
              <a:t>DateTime.IsLeapYear</a:t>
            </a:r>
            <a:r>
              <a:rPr lang="en-US" dirty="0"/>
              <a:t>(2020)</a:t>
            </a:r>
          </a:p>
          <a:p>
            <a:r>
              <a:rPr lang="en-US" dirty="0" err="1"/>
              <a:t>DateTime.DaysInMonth</a:t>
            </a:r>
            <a:r>
              <a:rPr lang="en-US" dirty="0"/>
              <a:t>(2020, 2)</a:t>
            </a:r>
          </a:p>
          <a:p>
            <a:r>
              <a:rPr lang="en-US" dirty="0" err="1"/>
              <a:t>DateTime.Add</a:t>
            </a:r>
            <a:r>
              <a:rPr lang="en-US" dirty="0"/>
              <a:t>(…), </a:t>
            </a:r>
            <a:r>
              <a:rPr lang="en-US" dirty="0" err="1"/>
              <a:t>DateTime.AddDays</a:t>
            </a:r>
            <a:r>
              <a:rPr lang="en-US" dirty="0"/>
              <a:t>(…)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Fun fact: February 30</a:t>
            </a:r>
            <a:r>
              <a:rPr lang="en-US" baseline="30000" dirty="0"/>
              <a:t>th</a:t>
            </a:r>
            <a:r>
              <a:rPr lang="en-US" dirty="0"/>
              <a:t>, 1712, is valid in Sweden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32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2CEA0-77F6-4C53-8F4F-5BEE90215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Leap year - Bugs?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E9DF0-E4F2-4F25-958A-7DB6F47A3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var birthday = new </a:t>
            </a:r>
            <a:r>
              <a:rPr lang="en-US" dirty="0" err="1"/>
              <a:t>DateTime</a:t>
            </a:r>
            <a:r>
              <a:rPr lang="en-US" dirty="0"/>
              <a:t>(…);</a:t>
            </a:r>
            <a:br>
              <a:rPr lang="en-US" dirty="0"/>
            </a:br>
            <a:r>
              <a:rPr lang="en-US" dirty="0"/>
              <a:t>var </a:t>
            </a:r>
            <a:r>
              <a:rPr lang="en-US" dirty="0" err="1"/>
              <a:t>isBirthday</a:t>
            </a:r>
            <a:r>
              <a:rPr lang="en-US" dirty="0"/>
              <a:t> = </a:t>
            </a:r>
            <a:r>
              <a:rPr lang="en-US" dirty="0" err="1"/>
              <a:t>DateTime.UtcNow.Date</a:t>
            </a:r>
            <a:r>
              <a:rPr lang="en-US" dirty="0"/>
              <a:t> == new </a:t>
            </a:r>
            <a:r>
              <a:rPr lang="en-US" dirty="0" err="1"/>
              <a:t>DateTime</a:t>
            </a:r>
            <a:r>
              <a:rPr lang="en-US" dirty="0"/>
              <a:t>(</a:t>
            </a:r>
            <a:r>
              <a:rPr lang="en-US" dirty="0" err="1"/>
              <a:t>DateTime.UtcNow.Year</a:t>
            </a:r>
            <a:r>
              <a:rPr lang="en-US" dirty="0"/>
              <a:t>, </a:t>
            </a:r>
            <a:r>
              <a:rPr lang="en-US" dirty="0" err="1"/>
              <a:t>birthday.Month</a:t>
            </a:r>
            <a:r>
              <a:rPr lang="en-US" dirty="0"/>
              <a:t>, </a:t>
            </a:r>
            <a:r>
              <a:rPr lang="en-US" dirty="0" err="1"/>
              <a:t>birthday.Day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var dt = new </a:t>
            </a:r>
            <a:r>
              <a:rPr lang="en-US" dirty="0" err="1"/>
              <a:t>DateTime</a:t>
            </a:r>
            <a:r>
              <a:rPr lang="en-US" dirty="0"/>
              <a:t>(…);</a:t>
            </a:r>
          </a:p>
          <a:p>
            <a:pPr marL="0" indent="0">
              <a:buNone/>
            </a:pPr>
            <a:r>
              <a:rPr lang="en-US" dirty="0"/>
              <a:t>var </a:t>
            </a:r>
            <a:r>
              <a:rPr lang="en-US" dirty="0" err="1"/>
              <a:t>nextYear</a:t>
            </a:r>
            <a:r>
              <a:rPr lang="en-US" dirty="0"/>
              <a:t> = new </a:t>
            </a:r>
            <a:r>
              <a:rPr lang="en-US" dirty="0" err="1"/>
              <a:t>DateTime</a:t>
            </a:r>
            <a:r>
              <a:rPr lang="en-US" dirty="0"/>
              <a:t>(</a:t>
            </a:r>
            <a:r>
              <a:rPr lang="en-US" dirty="0" err="1"/>
              <a:t>dt.Year</a:t>
            </a:r>
            <a:r>
              <a:rPr lang="en-US" dirty="0"/>
              <a:t> + 1, </a:t>
            </a:r>
            <a:r>
              <a:rPr lang="en-US" dirty="0" err="1"/>
              <a:t>dt.Month</a:t>
            </a:r>
            <a:r>
              <a:rPr lang="en-US" dirty="0"/>
              <a:t>, </a:t>
            </a:r>
            <a:r>
              <a:rPr lang="en-US" dirty="0" err="1"/>
              <a:t>dt.Day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5443541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FCC26-02D0-4D7D-B8B0-630ABBFDF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ISO Week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9CC2B-1F59-44B8-BB67-3AE2659E5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Week 01 is the week with the first Thursday of the Gregorian year</a:t>
            </a:r>
          </a:p>
          <a:p>
            <a:r>
              <a:rPr lang="en-US" dirty="0"/>
              <a:t>An ISO week-numbering year has 52 or 53 full weeks </a:t>
            </a:r>
          </a:p>
          <a:p>
            <a:pPr lvl="1"/>
            <a:r>
              <a:rPr lang="en-US" dirty="0"/>
              <a:t>364 or 371 days</a:t>
            </a:r>
          </a:p>
          <a:p>
            <a:pPr lvl="1"/>
            <a:endParaRPr lang="en-US" dirty="0"/>
          </a:p>
          <a:p>
            <a:r>
              <a:rPr lang="en-US" dirty="0" err="1"/>
              <a:t>ISOWeek.GetYear</a:t>
            </a:r>
            <a:r>
              <a:rPr lang="en-US" dirty="0"/>
              <a:t>(</a:t>
            </a:r>
            <a:r>
              <a:rPr lang="en-US" dirty="0" err="1"/>
              <a:t>DateTime</a:t>
            </a:r>
            <a:r>
              <a:rPr lang="en-US" dirty="0"/>
              <a:t>)</a:t>
            </a:r>
          </a:p>
          <a:p>
            <a:r>
              <a:rPr lang="en-US" dirty="0" err="1"/>
              <a:t>ISOWeek.GetWeekOfYear</a:t>
            </a:r>
            <a:r>
              <a:rPr lang="en-US" dirty="0"/>
              <a:t>(</a:t>
            </a:r>
            <a:r>
              <a:rPr lang="en-US" dirty="0" err="1"/>
              <a:t>DateTime</a:t>
            </a:r>
            <a:r>
              <a:rPr lang="en-US" dirty="0"/>
              <a:t>)</a:t>
            </a:r>
          </a:p>
          <a:p>
            <a:r>
              <a:rPr lang="en-US" dirty="0" err="1"/>
              <a:t>ISOWeek.GetYearStart</a:t>
            </a:r>
            <a:r>
              <a:rPr lang="en-US" dirty="0"/>
              <a:t>(Int32)</a:t>
            </a:r>
          </a:p>
          <a:p>
            <a:r>
              <a:rPr lang="en-US" dirty="0" err="1"/>
              <a:t>ISOWeek.GetYearEnd</a:t>
            </a:r>
            <a:r>
              <a:rPr lang="en-US" dirty="0"/>
              <a:t>(Int32)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CB67C-8FE5-43FB-9308-34E300B7F53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57"/>
          <a:stretch/>
        </p:blipFill>
        <p:spPr>
          <a:xfrm>
            <a:off x="7268855" y="2947534"/>
            <a:ext cx="4469969" cy="3777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840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CAF77-1CA7-4253-9853-9F6DEFC8C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Cultural differences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3F59F-1244-484D-96C4-FAD4EE5EA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of week: Sunday; Monday</a:t>
            </a:r>
          </a:p>
          <a:p>
            <a:r>
              <a:rPr lang="en-US" dirty="0"/>
              <a:t>Weekend: Saturday-Sunday; Friday-Saturday; Friday; etc.</a:t>
            </a:r>
          </a:p>
          <a:p>
            <a:r>
              <a:rPr lang="en-US" dirty="0"/>
              <a:t>Day start: Midnight; when the moon comes out</a:t>
            </a:r>
          </a:p>
        </p:txBody>
      </p:sp>
    </p:spTree>
    <p:extLst>
      <p:ext uri="{BB962C8B-B14F-4D97-AF65-F5344CB8AC3E}">
        <p14:creationId xmlns:p14="http://schemas.microsoft.com/office/powerpoint/2010/main" val="530730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88320-42E3-44BC-93C2-831D85520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60A64-9E93-4212-AD72-AB12B2096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minute = 60s ?</a:t>
            </a:r>
          </a:p>
          <a:p>
            <a:r>
              <a:rPr lang="en-US" dirty="0"/>
              <a:t>1 hour = 60 minutes ?</a:t>
            </a:r>
          </a:p>
          <a:p>
            <a:r>
              <a:rPr lang="en-US" dirty="0"/>
              <a:t>1 day = 23, 24, or 25 hours ?</a:t>
            </a:r>
          </a:p>
          <a:p>
            <a:r>
              <a:rPr lang="en-US" dirty="0"/>
              <a:t>24:12:34 is an invalid time ?</a:t>
            </a:r>
          </a:p>
          <a:p>
            <a:r>
              <a:rPr lang="en-US" dirty="0"/>
              <a:t>A year starts on January 1 ?</a:t>
            </a:r>
          </a:p>
          <a:p>
            <a:r>
              <a:rPr lang="en-US" dirty="0" err="1"/>
              <a:t>DateTime.UtcNow</a:t>
            </a:r>
            <a:r>
              <a:rPr lang="en-US" dirty="0"/>
              <a:t> is monotonic 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5118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E9AA3-E189-47AA-B6F0-ADA4CD350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synchronize time?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F5574-9788-4607-8E97-43FE569F6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Network Time Protocol (NTP)</a:t>
            </a:r>
          </a:p>
          <a:p>
            <a:r>
              <a:rPr lang="en-US" dirty="0"/>
              <a:t>What about the request roundtrip time? Network congestion?</a:t>
            </a:r>
          </a:p>
          <a:p>
            <a:r>
              <a:rPr lang="en-US" dirty="0"/>
              <a:t>Stability?</a:t>
            </a:r>
          </a:p>
          <a:p>
            <a:r>
              <a:rPr lang="en-US" dirty="0"/>
              <a:t>Can NTP drift the clock backwards?</a:t>
            </a:r>
          </a:p>
          <a:p>
            <a:endParaRPr lang="en-US" dirty="0"/>
          </a:p>
          <a:p>
            <a:r>
              <a:rPr lang="en-US" dirty="0"/>
              <a:t>Precision: ≈1ms accuracy with regard to UTC across a domain</a:t>
            </a:r>
          </a:p>
        </p:txBody>
      </p:sp>
    </p:spTree>
    <p:extLst>
      <p:ext uri="{BB962C8B-B14F-4D97-AF65-F5344CB8AC3E}">
        <p14:creationId xmlns:p14="http://schemas.microsoft.com/office/powerpoint/2010/main" val="29586797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4DBCE-D63C-43C0-85AE-0E9937E17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 elapsed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6471E-031C-47F8-856C-241147A0E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❌var start = </a:t>
            </a:r>
            <a:r>
              <a:rPr lang="en-US" dirty="0" err="1"/>
              <a:t>DateTime.Now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var </a:t>
            </a:r>
            <a:r>
              <a:rPr lang="en-US" dirty="0" err="1"/>
              <a:t>elapsedTime</a:t>
            </a:r>
            <a:r>
              <a:rPr lang="en-US" dirty="0"/>
              <a:t> = </a:t>
            </a:r>
            <a:r>
              <a:rPr lang="en-US" dirty="0" err="1"/>
              <a:t>DateTime.Now</a:t>
            </a:r>
            <a:r>
              <a:rPr lang="en-US" dirty="0"/>
              <a:t> - start;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❌var start = </a:t>
            </a:r>
            <a:r>
              <a:rPr lang="en-US" dirty="0" err="1"/>
              <a:t>DateTime.UtcNow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var </a:t>
            </a:r>
            <a:r>
              <a:rPr lang="en-US" dirty="0" err="1"/>
              <a:t>elapsedTime</a:t>
            </a:r>
            <a:r>
              <a:rPr lang="en-US" dirty="0"/>
              <a:t> = </a:t>
            </a:r>
            <a:r>
              <a:rPr lang="en-US" dirty="0" err="1"/>
              <a:t>DateTime.UtcNow</a:t>
            </a:r>
            <a:r>
              <a:rPr lang="en-US" dirty="0"/>
              <a:t> - start;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✔️var stopwatch = </a:t>
            </a:r>
            <a:r>
              <a:rPr lang="en-US" dirty="0" err="1"/>
              <a:t>Stopwatch.StartNew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  var </a:t>
            </a:r>
            <a:r>
              <a:rPr lang="en-US" dirty="0" err="1"/>
              <a:t>elapsedTime</a:t>
            </a:r>
            <a:r>
              <a:rPr lang="en-US" dirty="0"/>
              <a:t> = </a:t>
            </a:r>
            <a:r>
              <a:rPr lang="en-US" dirty="0" err="1"/>
              <a:t>stopwatch.ElapsedTime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967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B76C1-E3B0-4953-98EF-F68C85C5A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1AA5E-CA1A-4327-9891-71E0FA246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 (ISO8601): </a:t>
            </a:r>
            <a:r>
              <a:rPr lang="en-US" dirty="0" err="1"/>
              <a:t>yyyy</a:t>
            </a:r>
            <a:r>
              <a:rPr lang="en-US" dirty="0"/>
              <a:t>'-'MM'-'dd'T'HH':'mm':'ss'.'</a:t>
            </a:r>
            <a:r>
              <a:rPr lang="en-US" dirty="0" err="1"/>
              <a:t>fffffffK</a:t>
            </a:r>
            <a:endParaRPr lang="en-US" dirty="0"/>
          </a:p>
          <a:p>
            <a:r>
              <a:rPr lang="en-US" dirty="0"/>
              <a:t>R (RFC1123): </a:t>
            </a:r>
            <a:r>
              <a:rPr lang="en-US" dirty="0" err="1"/>
              <a:t>ddd</a:t>
            </a:r>
            <a:r>
              <a:rPr lang="en-US" dirty="0"/>
              <a:t>, dd MMM </a:t>
            </a:r>
            <a:r>
              <a:rPr lang="en-US" dirty="0" err="1"/>
              <a:t>yyyy</a:t>
            </a:r>
            <a:r>
              <a:rPr lang="en-US" dirty="0"/>
              <a:t> </a:t>
            </a:r>
            <a:r>
              <a:rPr lang="en-US" dirty="0" err="1"/>
              <a:t>HH':'mm':'ss</a:t>
            </a:r>
            <a:r>
              <a:rPr lang="en-US" dirty="0"/>
              <a:t> 'GMT' </a:t>
            </a:r>
          </a:p>
          <a:p>
            <a:r>
              <a:rPr lang="en-US" dirty="0"/>
              <a:t>S (sortable): </a:t>
            </a:r>
            <a:r>
              <a:rPr lang="en-US" dirty="0" err="1"/>
              <a:t>yyyy</a:t>
            </a:r>
            <a:r>
              <a:rPr lang="en-US" dirty="0"/>
              <a:t>'-'</a:t>
            </a:r>
            <a:r>
              <a:rPr lang="en-US" dirty="0" err="1"/>
              <a:t>MM'-'dd'T'HH':'mm':'ss</a:t>
            </a:r>
            <a:endParaRPr lang="en-US" dirty="0"/>
          </a:p>
          <a:p>
            <a:r>
              <a:rPr lang="en-US" dirty="0">
                <a:hlinkClick r:id="rId2"/>
              </a:rPr>
              <a:t>Standard date and time format strings | Microsoft Docs</a:t>
            </a:r>
            <a:endParaRPr lang="en-US" dirty="0"/>
          </a:p>
          <a:p>
            <a:r>
              <a:rPr lang="en-US" dirty="0">
                <a:hlinkClick r:id="rId3"/>
              </a:rPr>
              <a:t>Custom date and time format strings | Microsoft Docs</a:t>
            </a:r>
            <a:endParaRPr lang="en-US" dirty="0"/>
          </a:p>
          <a:p>
            <a:endParaRPr lang="en-US" dirty="0"/>
          </a:p>
          <a:p>
            <a:r>
              <a:rPr lang="en-US" dirty="0"/>
              <a:t>⚠️Format depends on the library</a:t>
            </a:r>
          </a:p>
          <a:p>
            <a:pPr lvl="1"/>
            <a:r>
              <a:rPr lang="en-US" dirty="0"/>
              <a:t>Some JS libs: </a:t>
            </a:r>
            <a:r>
              <a:rPr lang="en-US" dirty="0" err="1"/>
              <a:t>yyyy</a:t>
            </a:r>
            <a:r>
              <a:rPr lang="en-US" dirty="0"/>
              <a:t> vs YYYY (year vs ISO Year)</a:t>
            </a:r>
          </a:p>
          <a:p>
            <a:pPr lvl="1"/>
            <a:r>
              <a:rPr lang="en-US" dirty="0">
                <a:hlinkClick r:id="rId4"/>
              </a:rPr>
              <a:t>Formatting Date &amp; Time – </a:t>
            </a:r>
            <a:r>
              <a:rPr lang="en-US" dirty="0" err="1">
                <a:hlinkClick r:id="rId4"/>
              </a:rPr>
              <a:t>amCharts</a:t>
            </a:r>
            <a:r>
              <a:rPr lang="en-US" dirty="0">
                <a:hlinkClick r:id="rId4"/>
              </a:rPr>
              <a:t> 4 Documentation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4470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B618E-5AC4-411A-B1C4-DA0B507D4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A8153-8B33-4E10-AF40-4A792EA45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9819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en-US" dirty="0"/>
              <a:t>Time zone ≠ offset</a:t>
            </a:r>
          </a:p>
          <a:p>
            <a:pPr>
              <a:buFontTx/>
              <a:buChar char="-"/>
            </a:pPr>
            <a:r>
              <a:rPr lang="en-US" dirty="0"/>
              <a:t>1 year ≠ 365 or 366 days</a:t>
            </a:r>
          </a:p>
          <a:p>
            <a:pPr>
              <a:buFontTx/>
              <a:buChar char="-"/>
            </a:pPr>
            <a:r>
              <a:rPr lang="en-US" dirty="0"/>
              <a:t>1 day ≠ 24hours</a:t>
            </a:r>
          </a:p>
          <a:p>
            <a:pPr>
              <a:buFontTx/>
              <a:buChar char="-"/>
            </a:pPr>
            <a:r>
              <a:rPr lang="en-US" dirty="0"/>
              <a:t>1 hour ≠ 60 minutes</a:t>
            </a:r>
          </a:p>
          <a:p>
            <a:pPr>
              <a:buFontTx/>
              <a:buChar char="-"/>
            </a:pPr>
            <a:r>
              <a:rPr lang="en-US" dirty="0"/>
              <a:t>1 minute ≠ 60 seconds</a:t>
            </a:r>
          </a:p>
          <a:p>
            <a:pPr>
              <a:buFontTx/>
              <a:buChar char="-"/>
            </a:pPr>
            <a:r>
              <a:rPr lang="en-US" dirty="0"/>
              <a:t>Daylight saving time ≠ ±1 hour</a:t>
            </a:r>
          </a:p>
          <a:p>
            <a:pPr>
              <a:buFontTx/>
              <a:buChar char="-"/>
            </a:pPr>
            <a:r>
              <a:rPr lang="en-US" dirty="0"/>
              <a:t>Time zone </a:t>
            </a:r>
            <a:r>
              <a:rPr lang="en-US"/>
              <a:t>= Political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DateTime.UtcNow</a:t>
            </a:r>
            <a:r>
              <a:rPr lang="en-US" dirty="0"/>
              <a:t> is not monotonic</a:t>
            </a:r>
          </a:p>
          <a:p>
            <a:pPr>
              <a:buFontTx/>
              <a:buChar char="-"/>
            </a:pPr>
            <a:r>
              <a:rPr lang="en-US" dirty="0"/>
              <a:t>Cultural differences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/>
              <a:t>Understand your needs and use the right thing!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59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D12EC-905B-467F-AEB1-A3EF03DE1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.NET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0411D-FBE7-43D2-BE94-E0F4F8C4D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800" y="1825625"/>
            <a:ext cx="10308401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DateTime</a:t>
            </a:r>
            <a:r>
              <a:rPr lang="en-US" dirty="0"/>
              <a:t> (Parsing, Formatting, Comparison, etc.)</a:t>
            </a:r>
          </a:p>
          <a:p>
            <a:r>
              <a:rPr lang="en-US" dirty="0" err="1"/>
              <a:t>DateTimeKind</a:t>
            </a:r>
            <a:r>
              <a:rPr lang="en-US" dirty="0"/>
              <a:t> (Unspecified, Local, </a:t>
            </a:r>
            <a:r>
              <a:rPr lang="en-US" dirty="0" err="1"/>
              <a:t>Utc</a:t>
            </a:r>
            <a:r>
              <a:rPr lang="en-US" dirty="0"/>
              <a:t>)</a:t>
            </a:r>
          </a:p>
          <a:p>
            <a:r>
              <a:rPr lang="en-US" dirty="0" err="1"/>
              <a:t>DateTimeOffset</a:t>
            </a:r>
            <a:r>
              <a:rPr lang="en-US" dirty="0"/>
              <a:t> (</a:t>
            </a:r>
            <a:r>
              <a:rPr lang="en-US" dirty="0" err="1"/>
              <a:t>DateTime</a:t>
            </a:r>
            <a:r>
              <a:rPr lang="en-US" dirty="0"/>
              <a:t> + </a:t>
            </a:r>
            <a:r>
              <a:rPr lang="en-US" i="1" dirty="0" err="1"/>
              <a:t>TimeSpan</a:t>
            </a:r>
            <a:r>
              <a:rPr lang="en-US" dirty="0"/>
              <a:t>)</a:t>
            </a:r>
          </a:p>
          <a:p>
            <a:r>
              <a:rPr lang="en-US" dirty="0" err="1"/>
              <a:t>DateOnly</a:t>
            </a:r>
            <a:endParaRPr lang="en-US" dirty="0"/>
          </a:p>
          <a:p>
            <a:r>
              <a:rPr lang="en-US" dirty="0" err="1"/>
              <a:t>TimeOnly</a:t>
            </a:r>
            <a:endParaRPr lang="en-US" dirty="0"/>
          </a:p>
          <a:p>
            <a:r>
              <a:rPr lang="en-US" dirty="0" err="1"/>
              <a:t>DayOfWeek</a:t>
            </a:r>
            <a:endParaRPr lang="en-US" dirty="0"/>
          </a:p>
          <a:p>
            <a:r>
              <a:rPr lang="en-US" dirty="0" err="1"/>
              <a:t>TimeZone</a:t>
            </a:r>
            <a:r>
              <a:rPr lang="en-US" dirty="0"/>
              <a:t> / </a:t>
            </a:r>
            <a:r>
              <a:rPr lang="en-US" dirty="0" err="1"/>
              <a:t>TimeZoneInfo</a:t>
            </a:r>
            <a:endParaRPr lang="en-US" dirty="0"/>
          </a:p>
          <a:p>
            <a:r>
              <a:rPr lang="en-US" dirty="0" err="1"/>
              <a:t>ISOWeek</a:t>
            </a:r>
            <a:endParaRPr lang="en-US" dirty="0"/>
          </a:p>
          <a:p>
            <a:r>
              <a:rPr lang="en-US" dirty="0"/>
              <a:t>Calendar</a:t>
            </a:r>
          </a:p>
          <a:p>
            <a:r>
              <a:rPr lang="en-US" dirty="0" err="1"/>
              <a:t>CultureInfo</a:t>
            </a:r>
            <a:endParaRPr lang="en-US" dirty="0"/>
          </a:p>
          <a:p>
            <a:pPr lvl="1"/>
            <a:r>
              <a:rPr lang="en-US" dirty="0"/>
              <a:t>Calendar, </a:t>
            </a:r>
            <a:r>
              <a:rPr lang="en-US" dirty="0" err="1"/>
              <a:t>DateTimeFormat</a:t>
            </a:r>
            <a:r>
              <a:rPr lang="en-US" dirty="0"/>
              <a:t>, </a:t>
            </a:r>
            <a:r>
              <a:rPr lang="en-US" dirty="0" err="1"/>
              <a:t>OptionalCalendars</a:t>
            </a:r>
            <a:endParaRPr lang="en-US" dirty="0"/>
          </a:p>
          <a:p>
            <a:r>
              <a:rPr lang="en-US" dirty="0"/>
              <a:t>Stopwatch</a:t>
            </a:r>
          </a:p>
        </p:txBody>
      </p:sp>
    </p:spTree>
    <p:extLst>
      <p:ext uri="{BB962C8B-B14F-4D97-AF65-F5344CB8AC3E}">
        <p14:creationId xmlns:p14="http://schemas.microsoft.com/office/powerpoint/2010/main" val="1134188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6C62A-D0E9-4E04-8B30-375FD9CC8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calendars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70DB3-3A06-475B-8341-78E586DD8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err="1"/>
              <a:t>System.Globalization.EastAsianLunisolarCalendar</a:t>
            </a:r>
            <a:endParaRPr lang="en-US" dirty="0"/>
          </a:p>
          <a:p>
            <a:pPr lvl="1"/>
            <a:r>
              <a:rPr lang="en-US" b="1" dirty="0" err="1"/>
              <a:t>System.Globalization.GregorianCalendar</a:t>
            </a:r>
            <a:endParaRPr lang="en-US" b="1" dirty="0"/>
          </a:p>
          <a:p>
            <a:pPr lvl="1"/>
            <a:r>
              <a:rPr lang="en-US" dirty="0" err="1"/>
              <a:t>System.Globalization.HebrewCalendar</a:t>
            </a:r>
            <a:endParaRPr lang="en-US" dirty="0"/>
          </a:p>
          <a:p>
            <a:pPr lvl="1"/>
            <a:r>
              <a:rPr lang="en-US" dirty="0" err="1"/>
              <a:t>System.Globalization.HijriCalendar</a:t>
            </a:r>
            <a:endParaRPr lang="en-US" dirty="0"/>
          </a:p>
          <a:p>
            <a:pPr lvl="1"/>
            <a:r>
              <a:rPr lang="en-US" dirty="0" err="1"/>
              <a:t>System.Globalization.JapaneseCalendar</a:t>
            </a:r>
            <a:endParaRPr lang="en-US" dirty="0"/>
          </a:p>
          <a:p>
            <a:pPr lvl="1"/>
            <a:r>
              <a:rPr lang="en-US" dirty="0" err="1"/>
              <a:t>System.Globalization.JulianCalendar</a:t>
            </a:r>
            <a:endParaRPr lang="en-US" dirty="0"/>
          </a:p>
          <a:p>
            <a:pPr lvl="1"/>
            <a:r>
              <a:rPr lang="en-US" dirty="0" err="1"/>
              <a:t>System.Globalization.KoreanCalendar</a:t>
            </a:r>
            <a:endParaRPr lang="en-US" dirty="0"/>
          </a:p>
          <a:p>
            <a:pPr lvl="1"/>
            <a:r>
              <a:rPr lang="en-US" dirty="0" err="1"/>
              <a:t>System.Globalization.PersianCalendar</a:t>
            </a:r>
            <a:endParaRPr lang="en-US" dirty="0"/>
          </a:p>
          <a:p>
            <a:pPr lvl="1"/>
            <a:r>
              <a:rPr lang="en-US" dirty="0" err="1"/>
              <a:t>System.Globalization.TaiwanCalendar</a:t>
            </a:r>
            <a:endParaRPr lang="en-US" dirty="0"/>
          </a:p>
          <a:p>
            <a:pPr lvl="1"/>
            <a:r>
              <a:rPr lang="en-US" dirty="0" err="1"/>
              <a:t>System.Globalization.ThaiBuddhistCalendar</a:t>
            </a:r>
            <a:endParaRPr lang="en-US" dirty="0"/>
          </a:p>
          <a:p>
            <a:pPr lvl="1"/>
            <a:r>
              <a:rPr lang="en-US" dirty="0" err="1"/>
              <a:t>System.Globalization.UmAlQuraCalendar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675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B3613-BFE3-45C2-8FCA-5D5EC9D3F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calendars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39829-DCC2-4DD9-9FC0-E98D8BEFC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12529"/>
                </a:solidFill>
                <a:effectLst/>
              </a:rPr>
              <a:t>Julian → Gregorian: </a:t>
            </a:r>
            <a:r>
              <a:rPr lang="en-US" b="0" i="0" dirty="0">
                <a:solidFill>
                  <a:srgbClr val="404040"/>
                </a:solidFill>
                <a:effectLst/>
                <a:latin typeface="KaTeX_Main"/>
              </a:rPr>
              <a:t>≈</a:t>
            </a:r>
            <a:r>
              <a:rPr lang="en-US" b="0" i="0" dirty="0">
                <a:solidFill>
                  <a:srgbClr val="212529"/>
                </a:solidFill>
                <a:effectLst/>
              </a:rPr>
              <a:t>1582-1920</a:t>
            </a:r>
          </a:p>
          <a:p>
            <a:r>
              <a:rPr lang="en-US" dirty="0"/>
              <a:t>Gregorian calendar </a:t>
            </a:r>
            <a:r>
              <a:rPr lang="en-US" b="0" i="0" dirty="0">
                <a:solidFill>
                  <a:srgbClr val="212529"/>
                </a:solidFill>
                <a:effectLst/>
              </a:rPr>
              <a:t>≠ ISO8601</a:t>
            </a:r>
          </a:p>
          <a:p>
            <a:pPr lvl="1"/>
            <a:r>
              <a:rPr lang="en-US" b="0" i="0" dirty="0">
                <a:solidFill>
                  <a:srgbClr val="212529"/>
                </a:solidFill>
                <a:effectLst/>
              </a:rPr>
              <a:t>ISO8601 uses Proleptic Gregorian calendar</a:t>
            </a:r>
          </a:p>
          <a:p>
            <a:r>
              <a:rPr lang="en-US" dirty="0">
                <a:solidFill>
                  <a:srgbClr val="212529"/>
                </a:solidFill>
              </a:rPr>
              <a:t>Days may be non-consecutive</a:t>
            </a:r>
          </a:p>
          <a:p>
            <a:endParaRPr lang="en-US" b="0" i="0" dirty="0">
              <a:solidFill>
                <a:srgbClr val="212529"/>
              </a:solidFill>
              <a:effectLst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EB8B51-BD30-49F7-9E34-5A3AD8EFF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328" y="3752749"/>
            <a:ext cx="3812710" cy="2023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56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ABEE5-7CA5-423C-9C5E-095C96EE0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Calendar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3AB9B-1370-44C0-AE52-EC983D98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24309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dt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DateTime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C81EFA"/>
                </a:solidFill>
                <a:latin typeface="Consolas" panose="020B0609020204030204" pitchFamily="49" charset="0"/>
              </a:rPr>
              <a:t>1917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C81EFA"/>
                </a:solidFill>
                <a:latin typeface="Consolas" panose="020B0609020204030204" pitchFamily="49" charset="0"/>
              </a:rPr>
              <a:t>10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C81EFA"/>
                </a:solidFill>
                <a:latin typeface="Consolas" panose="020B0609020204030204" pitchFamily="49" charset="0"/>
              </a:rPr>
              <a:t>25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JulianCalendar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());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Console.WriteLine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(dt); </a:t>
            </a:r>
            <a:r>
              <a:rPr lang="en-US" dirty="0">
                <a:solidFill>
                  <a:srgbClr val="009600"/>
                </a:solidFill>
                <a:latin typeface="Consolas" panose="020B0609020204030204" pitchFamily="49" charset="0"/>
              </a:rPr>
              <a:t>// Nov. 7, 1917</a:t>
            </a:r>
          </a:p>
          <a:p>
            <a:pPr marL="0" indent="0">
              <a:buNone/>
            </a:pPr>
            <a:endParaRPr lang="en-US" dirty="0">
              <a:solidFill>
                <a:srgbClr val="0096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dirty="0">
              <a:solidFill>
                <a:srgbClr val="0096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/>
              <a:t>new </a:t>
            </a:r>
            <a:r>
              <a:rPr lang="en-US" dirty="0" err="1"/>
              <a:t>JulianCalendar</a:t>
            </a:r>
            <a:r>
              <a:rPr lang="en-US" dirty="0"/>
              <a:t>().</a:t>
            </a:r>
            <a:r>
              <a:rPr lang="en-US" dirty="0" err="1"/>
              <a:t>GetDayOfYear</a:t>
            </a:r>
            <a:r>
              <a:rPr lang="en-US" dirty="0"/>
              <a:t>(dt);</a:t>
            </a:r>
          </a:p>
        </p:txBody>
      </p:sp>
    </p:spTree>
    <p:extLst>
      <p:ext uri="{BB962C8B-B14F-4D97-AF65-F5344CB8AC3E}">
        <p14:creationId xmlns:p14="http://schemas.microsoft.com/office/powerpoint/2010/main" val="4189889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D71A5-9909-4DAF-81C3-40C537A03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zones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6B72A5C-7D1E-4848-9F61-B5DEBB205B5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512" y="1972469"/>
            <a:ext cx="7038975" cy="40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3398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1E142-F2E9-4F66-9DA4-03C87C979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zones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187EB-C833-4BB6-86E5-05B5B82ED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From -12:00 to +14:00</a:t>
            </a:r>
          </a:p>
          <a:p>
            <a:r>
              <a:rPr lang="en-US" dirty="0"/>
              <a:t>Offset can contain minutes (15, 30, 45 minutes) (and even seconds for old dates)</a:t>
            </a:r>
          </a:p>
          <a:p>
            <a:r>
              <a:rPr lang="en-US" dirty="0"/>
              <a:t>Different names for time zones</a:t>
            </a:r>
          </a:p>
          <a:p>
            <a:pPr lvl="1"/>
            <a:r>
              <a:rPr lang="en-US" dirty="0"/>
              <a:t>IANA: America/</a:t>
            </a:r>
            <a:r>
              <a:rPr lang="en-US" dirty="0" err="1"/>
              <a:t>New_York</a:t>
            </a:r>
            <a:endParaRPr lang="en-US" dirty="0"/>
          </a:p>
          <a:p>
            <a:pPr lvl="1"/>
            <a:r>
              <a:rPr lang="en-US" dirty="0"/>
              <a:t>Windows: Eastern Standard Time</a:t>
            </a:r>
          </a:p>
          <a:p>
            <a:pPr lvl="2"/>
            <a:r>
              <a:rPr lang="en-US" dirty="0"/>
              <a:t>Before .NET 6, use </a:t>
            </a:r>
            <a:r>
              <a:rPr lang="en-US" dirty="0" err="1"/>
              <a:t>TimeZoneConverter</a:t>
            </a:r>
            <a:r>
              <a:rPr lang="en-US" dirty="0"/>
              <a:t> package to use both format</a:t>
            </a:r>
          </a:p>
          <a:p>
            <a:r>
              <a:rPr lang="en-US" dirty="0"/>
              <a:t>A country can have multiple time zones</a:t>
            </a:r>
          </a:p>
          <a:p>
            <a:pPr lvl="1"/>
            <a:r>
              <a:rPr lang="en-US" dirty="0"/>
              <a:t>Example: France 12, Russia: 11, Antarctica: 10, China: 1</a:t>
            </a:r>
          </a:p>
          <a:p>
            <a:r>
              <a:rPr lang="en-US" dirty="0"/>
              <a:t>Daylight saving time (DST)</a:t>
            </a:r>
          </a:p>
          <a:p>
            <a:pPr lvl="1"/>
            <a:r>
              <a:rPr lang="en-US" dirty="0"/>
              <a:t>Not for all time zones</a:t>
            </a:r>
          </a:p>
          <a:p>
            <a:pPr lvl="1"/>
            <a:r>
              <a:rPr lang="en-US" dirty="0"/>
              <a:t>Not on the same day / time</a:t>
            </a:r>
          </a:p>
          <a:p>
            <a:pPr lvl="1"/>
            <a:r>
              <a:rPr lang="en-US" dirty="0"/>
              <a:t>Not always 1 hour (Antarctica/Troll: 2 hours, Australia/</a:t>
            </a:r>
            <a:r>
              <a:rPr lang="en-US" dirty="0" err="1"/>
              <a:t>Lord_Howe</a:t>
            </a:r>
            <a:r>
              <a:rPr lang="en-US" dirty="0"/>
              <a:t>: 30 minutes)</a:t>
            </a:r>
          </a:p>
          <a:p>
            <a:r>
              <a:rPr lang="en-US" dirty="0"/>
              <a:t>Some dates are ambiguous or invalid</a:t>
            </a:r>
          </a:p>
          <a:p>
            <a:pPr lvl="1"/>
            <a:r>
              <a:rPr lang="en-US" dirty="0" err="1"/>
              <a:t>TimeZoneInfo.FindSystemTimeZoneById</a:t>
            </a:r>
            <a:r>
              <a:rPr lang="en-US" dirty="0"/>
              <a:t>("Pacific/Apia").</a:t>
            </a:r>
            <a:r>
              <a:rPr lang="en-US" dirty="0" err="1"/>
              <a:t>IsInvalidTime</a:t>
            </a:r>
            <a:r>
              <a:rPr lang="en-US" dirty="0"/>
              <a:t>(new </a:t>
            </a:r>
            <a:r>
              <a:rPr lang="en-US" dirty="0" err="1"/>
              <a:t>DateTime</a:t>
            </a:r>
            <a:r>
              <a:rPr lang="en-US" dirty="0"/>
              <a:t>(2011, 12, 30))</a:t>
            </a:r>
          </a:p>
        </p:txBody>
      </p:sp>
    </p:spTree>
    <p:extLst>
      <p:ext uri="{BB962C8B-B14F-4D97-AF65-F5344CB8AC3E}">
        <p14:creationId xmlns:p14="http://schemas.microsoft.com/office/powerpoint/2010/main" val="3117847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1E142-F2E9-4F66-9DA4-03C87C979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zones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187EB-C833-4BB6-86E5-05B5B82ED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Time zones = </a:t>
            </a:r>
            <a:r>
              <a:rPr lang="en-US" strike="sngStrike" dirty="0"/>
              <a:t>geography</a:t>
            </a:r>
            <a:r>
              <a:rPr lang="en-US" dirty="0"/>
              <a:t> political🤪</a:t>
            </a:r>
          </a:p>
          <a:p>
            <a:r>
              <a:rPr lang="en-US" dirty="0"/>
              <a:t>Time zone info can change at any moment (and they do😢)</a:t>
            </a:r>
          </a:p>
          <a:p>
            <a:pPr lvl="1"/>
            <a:r>
              <a:rPr lang="en-US" dirty="0"/>
              <a:t>In 2007, Venezuela's president shifted the entire country back 30 minutes</a:t>
            </a:r>
          </a:p>
          <a:p>
            <a:pPr lvl="1"/>
            <a:r>
              <a:rPr lang="en-US" dirty="0"/>
              <a:t>December 30</a:t>
            </a:r>
            <a:r>
              <a:rPr lang="en-US" baseline="30000" dirty="0"/>
              <a:t>th</a:t>
            </a:r>
            <a:r>
              <a:rPr lang="en-US" dirty="0"/>
              <a:t>, 2011, doesn’t exist in Samoa </a:t>
            </a:r>
          </a:p>
          <a:p>
            <a:pPr lvl="1"/>
            <a:r>
              <a:rPr lang="en-US" dirty="0"/>
              <a:t>Cuba moved the switch to DST from 11-Mar-2012 to 01-Apr-2012</a:t>
            </a:r>
          </a:p>
          <a:p>
            <a:pPr lvl="1"/>
            <a:r>
              <a:rPr lang="en-US" dirty="0"/>
              <a:t>And many more examples (</a:t>
            </a:r>
            <a:r>
              <a:rPr lang="en-US" dirty="0" err="1"/>
              <a:t>tzdata</a:t>
            </a:r>
            <a:r>
              <a:rPr lang="en-US" dirty="0"/>
              <a:t> is &gt; 260kb </a:t>
            </a:r>
            <a:r>
              <a:rPr lang="en-US" dirty="0" err="1"/>
              <a:t>gzipped</a:t>
            </a:r>
            <a:r>
              <a:rPr lang="en-US" dirty="0"/>
              <a:t>)</a:t>
            </a:r>
          </a:p>
          <a:p>
            <a:r>
              <a:rPr lang="en-US" dirty="0"/>
              <a:t>Don’t expect long notice period </a:t>
            </a:r>
          </a:p>
          <a:p>
            <a:pPr lvl="1"/>
            <a:r>
              <a:rPr lang="en-US" dirty="0"/>
              <a:t>sometimes less than a day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827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04E0CBBD95D04B8A84E98A6227AD15" ma:contentTypeVersion="9" ma:contentTypeDescription="Create a new document." ma:contentTypeScope="" ma:versionID="95d48e2c74c5fcc587c32e4c474162e9">
  <xsd:schema xmlns:xsd="http://www.w3.org/2001/XMLSchema" xmlns:xs="http://www.w3.org/2001/XMLSchema" xmlns:p="http://schemas.microsoft.com/office/2006/metadata/properties" xmlns:ns3="024b1eb6-f664-495d-8647-db6aa2b41110" xmlns:ns4="43f039d6-325b-49db-99b0-9d1b8198b792" targetNamespace="http://schemas.microsoft.com/office/2006/metadata/properties" ma:root="true" ma:fieldsID="34da69729531efe5b6cf291264d26e12" ns3:_="" ns4:_="">
    <xsd:import namespace="024b1eb6-f664-495d-8647-db6aa2b41110"/>
    <xsd:import namespace="43f039d6-325b-49db-99b0-9d1b8198b79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4b1eb6-f664-495d-8647-db6aa2b411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f039d6-325b-49db-99b0-9d1b8198b7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439883F-6F89-4A50-8197-206BF8715D2F}">
  <ds:schemaRefs>
    <ds:schemaRef ds:uri="024b1eb6-f664-495d-8647-db6aa2b41110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43f039d6-325b-49db-99b0-9d1b8198b792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CB38847-DDCF-4A89-8F30-C43F226DAB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67F577-41EC-4B84-85CB-A78C4499C5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4b1eb6-f664-495d-8647-db6aa2b41110"/>
    <ds:schemaRef ds:uri="43f039d6-325b-49db-99b0-9d1b8198b7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34377</TotalTime>
  <Words>1269</Words>
  <Application>Microsoft Office PowerPoint</Application>
  <PresentationFormat>Widescreen</PresentationFormat>
  <Paragraphs>192</Paragraphs>
  <Slides>23</Slides>
  <Notes>4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Cascadia Mono</vt:lpstr>
      <vt:lpstr>Consolas</vt:lpstr>
      <vt:lpstr>KaTeX_Main</vt:lpstr>
      <vt:lpstr>Office Theme</vt:lpstr>
      <vt:lpstr>Date and Time</vt:lpstr>
      <vt:lpstr>PowerPoint Presentation</vt:lpstr>
      <vt:lpstr>.NET types</vt:lpstr>
      <vt:lpstr>Multiple calendars</vt:lpstr>
      <vt:lpstr>Multiple calendars</vt:lpstr>
      <vt:lpstr>Calendar</vt:lpstr>
      <vt:lpstr>Time zones</vt:lpstr>
      <vt:lpstr>Time zones</vt:lpstr>
      <vt:lpstr>Time zones</vt:lpstr>
      <vt:lpstr>Time zones</vt:lpstr>
      <vt:lpstr>Time zones</vt:lpstr>
      <vt:lpstr>Time zones</vt:lpstr>
      <vt:lpstr>Parsing</vt:lpstr>
      <vt:lpstr>UTC != GMT</vt:lpstr>
      <vt:lpstr>UTC is not a silver bullet</vt:lpstr>
      <vt:lpstr>Leap year</vt:lpstr>
      <vt:lpstr>Leap year - Bugs?</vt:lpstr>
      <vt:lpstr>ISO Week</vt:lpstr>
      <vt:lpstr>Cultural differences</vt:lpstr>
      <vt:lpstr>How to synchronize time?</vt:lpstr>
      <vt:lpstr>Measure elapsed time</vt:lpstr>
      <vt:lpstr>Formatting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dates c’est compliqué</dc:title>
  <dc:creator>Gérald Barré</dc:creator>
  <cp:lastModifiedBy>Gérald Barré</cp:lastModifiedBy>
  <cp:revision>1</cp:revision>
  <dcterms:created xsi:type="dcterms:W3CDTF">2020-04-01T14:56:54Z</dcterms:created>
  <dcterms:modified xsi:type="dcterms:W3CDTF">2022-01-14T15:24:40Z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0x0101002804E0CBBD95D04B8A84E98A6227AD15</vt:lpwstr>
  </property>
</Properties>
</file>